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ppt/diagrams/data14.xml" ContentType="application/vnd.openxmlformats-officedocument.drawingml.diagramData+xml"/>
  <Override PartName="/ppt/diagrams/layout14.xml" ContentType="application/vnd.openxmlformats-officedocument.drawingml.diagramLayout+xml"/>
  <Override PartName="/ppt/diagrams/quickStyle14.xml" ContentType="application/vnd.openxmlformats-officedocument.drawingml.diagramStyle+xml"/>
  <Override PartName="/ppt/diagrams/colors14.xml" ContentType="application/vnd.openxmlformats-officedocument.drawingml.diagramColors+xml"/>
  <Override PartName="/ppt/diagrams/drawing14.xml" ContentType="application/vnd.ms-office.drawingml.diagramDrawing+xml"/>
  <Override PartName="/ppt/diagrams/data15.xml" ContentType="application/vnd.openxmlformats-officedocument.drawingml.diagramData+xml"/>
  <Override PartName="/ppt/diagrams/layout15.xml" ContentType="application/vnd.openxmlformats-officedocument.drawingml.diagramLayout+xml"/>
  <Override PartName="/ppt/diagrams/quickStyle15.xml" ContentType="application/vnd.openxmlformats-officedocument.drawingml.diagramStyle+xml"/>
  <Override PartName="/ppt/diagrams/colors15.xml" ContentType="application/vnd.openxmlformats-officedocument.drawingml.diagramColors+xml"/>
  <Override PartName="/ppt/diagrams/drawing15.xml" ContentType="application/vnd.ms-office.drawingml.diagramDrawing+xml"/>
  <Override PartName="/ppt/diagrams/data16.xml" ContentType="application/vnd.openxmlformats-officedocument.drawingml.diagramData+xml"/>
  <Override PartName="/ppt/diagrams/layout16.xml" ContentType="application/vnd.openxmlformats-officedocument.drawingml.diagramLayout+xml"/>
  <Override PartName="/ppt/diagrams/quickStyle16.xml" ContentType="application/vnd.openxmlformats-officedocument.drawingml.diagramStyle+xml"/>
  <Override PartName="/ppt/diagrams/colors16.xml" ContentType="application/vnd.openxmlformats-officedocument.drawingml.diagramColors+xml"/>
  <Override PartName="/ppt/diagrams/drawing16.xml" ContentType="application/vnd.ms-office.drawingml.diagramDrawing+xml"/>
  <Override PartName="/ppt/diagrams/data17.xml" ContentType="application/vnd.openxmlformats-officedocument.drawingml.diagramData+xml"/>
  <Override PartName="/ppt/diagrams/layout17.xml" ContentType="application/vnd.openxmlformats-officedocument.drawingml.diagramLayout+xml"/>
  <Override PartName="/ppt/diagrams/quickStyle17.xml" ContentType="application/vnd.openxmlformats-officedocument.drawingml.diagramStyle+xml"/>
  <Override PartName="/ppt/diagrams/colors17.xml" ContentType="application/vnd.openxmlformats-officedocument.drawingml.diagramColors+xml"/>
  <Override PartName="/ppt/diagrams/drawing17.xml" ContentType="application/vnd.ms-office.drawingml.diagramDrawing+xml"/>
  <Override PartName="/ppt/diagrams/data18.xml" ContentType="application/vnd.openxmlformats-officedocument.drawingml.diagramData+xml"/>
  <Override PartName="/ppt/diagrams/layout18.xml" ContentType="application/vnd.openxmlformats-officedocument.drawingml.diagramLayout+xml"/>
  <Override PartName="/ppt/diagrams/quickStyle18.xml" ContentType="application/vnd.openxmlformats-officedocument.drawingml.diagramStyle+xml"/>
  <Override PartName="/ppt/diagrams/colors18.xml" ContentType="application/vnd.openxmlformats-officedocument.drawingml.diagramColors+xml"/>
  <Override PartName="/ppt/diagrams/drawing18.xml" ContentType="application/vnd.ms-office.drawingml.diagramDrawing+xml"/>
  <Override PartName="/ppt/diagrams/data19.xml" ContentType="application/vnd.openxmlformats-officedocument.drawingml.diagramData+xml"/>
  <Override PartName="/ppt/diagrams/layout19.xml" ContentType="application/vnd.openxmlformats-officedocument.drawingml.diagramLayout+xml"/>
  <Override PartName="/ppt/diagrams/quickStyle19.xml" ContentType="application/vnd.openxmlformats-officedocument.drawingml.diagramStyle+xml"/>
  <Override PartName="/ppt/diagrams/colors19.xml" ContentType="application/vnd.openxmlformats-officedocument.drawingml.diagramColors+xml"/>
  <Override PartName="/ppt/diagrams/drawing19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79" d="100"/>
          <a:sy n="79" d="100"/>
        </p:scale>
        <p:origin x="101" y="96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diagrams/_rels/data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svg"/><Relationship Id="rId3" Type="http://schemas.openxmlformats.org/officeDocument/2006/relationships/image" Target="../media/image40.png"/><Relationship Id="rId7" Type="http://schemas.openxmlformats.org/officeDocument/2006/relationships/image" Target="../media/image9.png"/><Relationship Id="rId2" Type="http://schemas.openxmlformats.org/officeDocument/2006/relationships/image" Target="../media/image4.svg"/><Relationship Id="rId1" Type="http://schemas.openxmlformats.org/officeDocument/2006/relationships/image" Target="../media/image3.png"/><Relationship Id="rId6" Type="http://schemas.openxmlformats.org/officeDocument/2006/relationships/image" Target="../media/image37.svg"/><Relationship Id="rId5" Type="http://schemas.openxmlformats.org/officeDocument/2006/relationships/image" Target="../media/image36.png"/><Relationship Id="rId4" Type="http://schemas.openxmlformats.org/officeDocument/2006/relationships/image" Target="../media/image41.svg"/></Relationships>
</file>

<file path=ppt/diagrams/_rels/data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sv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4.svg"/><Relationship Id="rId1" Type="http://schemas.openxmlformats.org/officeDocument/2006/relationships/image" Target="../media/image3.png"/><Relationship Id="rId6" Type="http://schemas.openxmlformats.org/officeDocument/2006/relationships/image" Target="../media/image8.svg"/><Relationship Id="rId5" Type="http://schemas.openxmlformats.org/officeDocument/2006/relationships/image" Target="../media/image7.png"/><Relationship Id="rId4" Type="http://schemas.openxmlformats.org/officeDocument/2006/relationships/image" Target="../media/image6.svg"/></Relationships>
</file>

<file path=ppt/diagrams/_rels/data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svg"/><Relationship Id="rId3" Type="http://schemas.openxmlformats.org/officeDocument/2006/relationships/image" Target="../media/image12.png"/><Relationship Id="rId7" Type="http://schemas.openxmlformats.org/officeDocument/2006/relationships/image" Target="../media/image16.png"/><Relationship Id="rId2" Type="http://schemas.openxmlformats.org/officeDocument/2006/relationships/image" Target="../media/image11.svg"/><Relationship Id="rId1" Type="http://schemas.openxmlformats.org/officeDocument/2006/relationships/image" Target="../media/image1.png"/><Relationship Id="rId6" Type="http://schemas.openxmlformats.org/officeDocument/2006/relationships/image" Target="../media/image15.svg"/><Relationship Id="rId5" Type="http://schemas.openxmlformats.org/officeDocument/2006/relationships/image" Target="../media/image14.png"/><Relationship Id="rId4" Type="http://schemas.openxmlformats.org/officeDocument/2006/relationships/image" Target="../media/image13.svg"/></Relationships>
</file>

<file path=ppt/diagrams/_rels/data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5.svg"/><Relationship Id="rId3" Type="http://schemas.openxmlformats.org/officeDocument/2006/relationships/image" Target="../media/image20.png"/><Relationship Id="rId7" Type="http://schemas.openxmlformats.org/officeDocument/2006/relationships/image" Target="../media/image24.png"/><Relationship Id="rId2" Type="http://schemas.openxmlformats.org/officeDocument/2006/relationships/image" Target="../media/image19.svg"/><Relationship Id="rId1" Type="http://schemas.openxmlformats.org/officeDocument/2006/relationships/image" Target="../media/image18.png"/><Relationship Id="rId6" Type="http://schemas.openxmlformats.org/officeDocument/2006/relationships/image" Target="../media/image23.svg"/><Relationship Id="rId5" Type="http://schemas.openxmlformats.org/officeDocument/2006/relationships/image" Target="../media/image22.png"/><Relationship Id="rId4" Type="http://schemas.openxmlformats.org/officeDocument/2006/relationships/image" Target="../media/image21.svg"/></Relationships>
</file>

<file path=ppt/diagrams/_rels/data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9.svg"/><Relationship Id="rId3" Type="http://schemas.openxmlformats.org/officeDocument/2006/relationships/image" Target="../media/image5.png"/><Relationship Id="rId7" Type="http://schemas.openxmlformats.org/officeDocument/2006/relationships/image" Target="../media/image28.png"/><Relationship Id="rId2" Type="http://schemas.openxmlformats.org/officeDocument/2006/relationships/image" Target="../media/image4.svg"/><Relationship Id="rId1" Type="http://schemas.openxmlformats.org/officeDocument/2006/relationships/image" Target="../media/image3.png"/><Relationship Id="rId6" Type="http://schemas.openxmlformats.org/officeDocument/2006/relationships/image" Target="../media/image27.svg"/><Relationship Id="rId5" Type="http://schemas.openxmlformats.org/officeDocument/2006/relationships/image" Target="../media/image26.png"/><Relationship Id="rId4" Type="http://schemas.openxmlformats.org/officeDocument/2006/relationships/image" Target="../media/image6.svg"/></Relationships>
</file>

<file path=ppt/diagrams/_rels/data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svg"/><Relationship Id="rId3" Type="http://schemas.openxmlformats.org/officeDocument/2006/relationships/image" Target="../media/image32.png"/><Relationship Id="rId7" Type="http://schemas.openxmlformats.org/officeDocument/2006/relationships/image" Target="../media/image22.png"/><Relationship Id="rId2" Type="http://schemas.openxmlformats.org/officeDocument/2006/relationships/image" Target="../media/image31.svg"/><Relationship Id="rId1" Type="http://schemas.openxmlformats.org/officeDocument/2006/relationships/image" Target="../media/image30.png"/><Relationship Id="rId6" Type="http://schemas.openxmlformats.org/officeDocument/2006/relationships/image" Target="../media/image21.svg"/><Relationship Id="rId5" Type="http://schemas.openxmlformats.org/officeDocument/2006/relationships/image" Target="../media/image20.png"/><Relationship Id="rId4" Type="http://schemas.openxmlformats.org/officeDocument/2006/relationships/image" Target="../media/image33.svg"/></Relationships>
</file>

<file path=ppt/diagrams/_rels/data9.xml.rels><?xml version="1.0" encoding="UTF-8" standalone="yes"?>
<Relationships xmlns="http://schemas.openxmlformats.org/package/2006/relationships"><Relationship Id="rId8" Type="http://schemas.openxmlformats.org/officeDocument/2006/relationships/image" Target="../media/image39.svg"/><Relationship Id="rId3" Type="http://schemas.openxmlformats.org/officeDocument/2006/relationships/image" Target="../media/image34.png"/><Relationship Id="rId7" Type="http://schemas.openxmlformats.org/officeDocument/2006/relationships/image" Target="../media/image38.png"/><Relationship Id="rId2" Type="http://schemas.openxmlformats.org/officeDocument/2006/relationships/image" Target="../media/image4.svg"/><Relationship Id="rId1" Type="http://schemas.openxmlformats.org/officeDocument/2006/relationships/image" Target="../media/image3.png"/><Relationship Id="rId6" Type="http://schemas.openxmlformats.org/officeDocument/2006/relationships/image" Target="../media/image37.svg"/><Relationship Id="rId5" Type="http://schemas.openxmlformats.org/officeDocument/2006/relationships/image" Target="../media/image36.png"/><Relationship Id="rId4" Type="http://schemas.openxmlformats.org/officeDocument/2006/relationships/image" Target="../media/image35.svg"/></Relationships>
</file>

<file path=ppt/diagrams/_rels/drawing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svg"/><Relationship Id="rId3" Type="http://schemas.openxmlformats.org/officeDocument/2006/relationships/image" Target="../media/image40.png"/><Relationship Id="rId7" Type="http://schemas.openxmlformats.org/officeDocument/2006/relationships/image" Target="../media/image9.png"/><Relationship Id="rId2" Type="http://schemas.openxmlformats.org/officeDocument/2006/relationships/image" Target="../media/image4.svg"/><Relationship Id="rId1" Type="http://schemas.openxmlformats.org/officeDocument/2006/relationships/image" Target="../media/image3.png"/><Relationship Id="rId6" Type="http://schemas.openxmlformats.org/officeDocument/2006/relationships/image" Target="../media/image37.svg"/><Relationship Id="rId5" Type="http://schemas.openxmlformats.org/officeDocument/2006/relationships/image" Target="../media/image36.png"/><Relationship Id="rId4" Type="http://schemas.openxmlformats.org/officeDocument/2006/relationships/image" Target="../media/image41.svg"/></Relationships>
</file>

<file path=ppt/diagrams/_rels/drawing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sv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4.svg"/><Relationship Id="rId1" Type="http://schemas.openxmlformats.org/officeDocument/2006/relationships/image" Target="../media/image3.png"/><Relationship Id="rId6" Type="http://schemas.openxmlformats.org/officeDocument/2006/relationships/image" Target="../media/image8.svg"/><Relationship Id="rId5" Type="http://schemas.openxmlformats.org/officeDocument/2006/relationships/image" Target="../media/image7.png"/><Relationship Id="rId4" Type="http://schemas.openxmlformats.org/officeDocument/2006/relationships/image" Target="../media/image6.svg"/></Relationships>
</file>

<file path=ppt/diagrams/_rels/drawing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svg"/><Relationship Id="rId3" Type="http://schemas.openxmlformats.org/officeDocument/2006/relationships/image" Target="../media/image12.png"/><Relationship Id="rId7" Type="http://schemas.openxmlformats.org/officeDocument/2006/relationships/image" Target="../media/image16.png"/><Relationship Id="rId2" Type="http://schemas.openxmlformats.org/officeDocument/2006/relationships/image" Target="../media/image11.svg"/><Relationship Id="rId1" Type="http://schemas.openxmlformats.org/officeDocument/2006/relationships/image" Target="../media/image1.png"/><Relationship Id="rId6" Type="http://schemas.openxmlformats.org/officeDocument/2006/relationships/image" Target="../media/image15.svg"/><Relationship Id="rId5" Type="http://schemas.openxmlformats.org/officeDocument/2006/relationships/image" Target="../media/image14.png"/><Relationship Id="rId4" Type="http://schemas.openxmlformats.org/officeDocument/2006/relationships/image" Target="../media/image13.svg"/></Relationships>
</file>

<file path=ppt/diagrams/_rels/drawing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5.svg"/><Relationship Id="rId3" Type="http://schemas.openxmlformats.org/officeDocument/2006/relationships/image" Target="../media/image20.png"/><Relationship Id="rId7" Type="http://schemas.openxmlformats.org/officeDocument/2006/relationships/image" Target="../media/image24.png"/><Relationship Id="rId2" Type="http://schemas.openxmlformats.org/officeDocument/2006/relationships/image" Target="../media/image19.svg"/><Relationship Id="rId1" Type="http://schemas.openxmlformats.org/officeDocument/2006/relationships/image" Target="../media/image18.png"/><Relationship Id="rId6" Type="http://schemas.openxmlformats.org/officeDocument/2006/relationships/image" Target="../media/image23.svg"/><Relationship Id="rId5" Type="http://schemas.openxmlformats.org/officeDocument/2006/relationships/image" Target="../media/image22.png"/><Relationship Id="rId4" Type="http://schemas.openxmlformats.org/officeDocument/2006/relationships/image" Target="../media/image21.svg"/></Relationships>
</file>

<file path=ppt/diagrams/_rels/drawing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9.svg"/><Relationship Id="rId3" Type="http://schemas.openxmlformats.org/officeDocument/2006/relationships/image" Target="../media/image5.png"/><Relationship Id="rId7" Type="http://schemas.openxmlformats.org/officeDocument/2006/relationships/image" Target="../media/image28.png"/><Relationship Id="rId2" Type="http://schemas.openxmlformats.org/officeDocument/2006/relationships/image" Target="../media/image4.svg"/><Relationship Id="rId1" Type="http://schemas.openxmlformats.org/officeDocument/2006/relationships/image" Target="../media/image3.png"/><Relationship Id="rId6" Type="http://schemas.openxmlformats.org/officeDocument/2006/relationships/image" Target="../media/image27.svg"/><Relationship Id="rId5" Type="http://schemas.openxmlformats.org/officeDocument/2006/relationships/image" Target="../media/image26.png"/><Relationship Id="rId4" Type="http://schemas.openxmlformats.org/officeDocument/2006/relationships/image" Target="../media/image6.svg"/></Relationships>
</file>

<file path=ppt/diagrams/_rels/drawing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svg"/><Relationship Id="rId3" Type="http://schemas.openxmlformats.org/officeDocument/2006/relationships/image" Target="../media/image32.png"/><Relationship Id="rId7" Type="http://schemas.openxmlformats.org/officeDocument/2006/relationships/image" Target="../media/image22.png"/><Relationship Id="rId2" Type="http://schemas.openxmlformats.org/officeDocument/2006/relationships/image" Target="../media/image31.svg"/><Relationship Id="rId1" Type="http://schemas.openxmlformats.org/officeDocument/2006/relationships/image" Target="../media/image30.png"/><Relationship Id="rId6" Type="http://schemas.openxmlformats.org/officeDocument/2006/relationships/image" Target="../media/image21.svg"/><Relationship Id="rId5" Type="http://schemas.openxmlformats.org/officeDocument/2006/relationships/image" Target="../media/image20.png"/><Relationship Id="rId4" Type="http://schemas.openxmlformats.org/officeDocument/2006/relationships/image" Target="../media/image33.svg"/></Relationships>
</file>

<file path=ppt/diagrams/_rels/drawing9.xml.rels><?xml version="1.0" encoding="UTF-8" standalone="yes"?>
<Relationships xmlns="http://schemas.openxmlformats.org/package/2006/relationships"><Relationship Id="rId8" Type="http://schemas.openxmlformats.org/officeDocument/2006/relationships/image" Target="../media/image39.svg"/><Relationship Id="rId3" Type="http://schemas.openxmlformats.org/officeDocument/2006/relationships/image" Target="../media/image34.png"/><Relationship Id="rId7" Type="http://schemas.openxmlformats.org/officeDocument/2006/relationships/image" Target="../media/image38.png"/><Relationship Id="rId2" Type="http://schemas.openxmlformats.org/officeDocument/2006/relationships/image" Target="../media/image4.svg"/><Relationship Id="rId1" Type="http://schemas.openxmlformats.org/officeDocument/2006/relationships/image" Target="../media/image3.png"/><Relationship Id="rId6" Type="http://schemas.openxmlformats.org/officeDocument/2006/relationships/image" Target="../media/image37.svg"/><Relationship Id="rId5" Type="http://schemas.openxmlformats.org/officeDocument/2006/relationships/image" Target="../media/image36.png"/><Relationship Id="rId4" Type="http://schemas.openxmlformats.org/officeDocument/2006/relationships/image" Target="../media/image35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4_2">
  <dgm:title val=""/>
  <dgm:desc val=""/>
  <dgm:catLst>
    <dgm:cat type="accent4" pri="112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ln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8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4_2">
  <dgm:title val=""/>
  <dgm:desc val=""/>
  <dgm:catLst>
    <dgm:cat type="accent4" pri="112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ln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8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accent4_2">
  <dgm:title val=""/>
  <dgm:desc val=""/>
  <dgm:catLst>
    <dgm:cat type="accent4" pri="112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ln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8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accent4_2">
  <dgm:title val=""/>
  <dgm:desc val=""/>
  <dgm:catLst>
    <dgm:cat type="accent4" pri="112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ln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8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5.xml><?xml version="1.0" encoding="utf-8"?>
<dgm:colorsDef xmlns:dgm="http://schemas.openxmlformats.org/drawingml/2006/diagram" xmlns:a="http://schemas.openxmlformats.org/drawingml/2006/main" uniqueId="urn:microsoft.com/office/officeart/2005/8/colors/accent4_2">
  <dgm:title val=""/>
  <dgm:desc val=""/>
  <dgm:catLst>
    <dgm:cat type="accent4" pri="112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ln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8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6.xml><?xml version="1.0" encoding="utf-8"?>
<dgm:colorsDef xmlns:dgm="http://schemas.openxmlformats.org/drawingml/2006/diagram" xmlns:a="http://schemas.openxmlformats.org/drawingml/2006/main" uniqueId="urn:microsoft.com/office/officeart/2005/8/colors/accent4_2">
  <dgm:title val=""/>
  <dgm:desc val=""/>
  <dgm:catLst>
    <dgm:cat type="accent4" pri="112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ln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8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7.xml><?xml version="1.0" encoding="utf-8"?>
<dgm:colorsDef xmlns:dgm="http://schemas.openxmlformats.org/drawingml/2006/diagram" xmlns:a="http://schemas.openxmlformats.org/drawingml/2006/main" uniqueId="urn:microsoft.com/office/officeart/2005/8/colors/accent4_2">
  <dgm:title val=""/>
  <dgm:desc val=""/>
  <dgm:catLst>
    <dgm:cat type="accent4" pri="112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ln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8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8.xml><?xml version="1.0" encoding="utf-8"?>
<dgm:colorsDef xmlns:dgm="http://schemas.openxmlformats.org/drawingml/2006/diagram" xmlns:a="http://schemas.openxmlformats.org/drawingml/2006/main" uniqueId="urn:microsoft.com/office/officeart/2005/8/colors/accent4_2">
  <dgm:title val=""/>
  <dgm:desc val=""/>
  <dgm:catLst>
    <dgm:cat type="accent4" pri="112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ln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8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9.xml><?xml version="1.0" encoding="utf-8"?>
<dgm:colorsDef xmlns:dgm="http://schemas.openxmlformats.org/drawingml/2006/diagram" xmlns:a="http://schemas.openxmlformats.org/drawingml/2006/main" uniqueId="urn:microsoft.com/office/officeart/2005/8/colors/accent4_2">
  <dgm:title val=""/>
  <dgm:desc val=""/>
  <dgm:catLst>
    <dgm:cat type="accent4" pri="112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ln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8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EC1D03B-1F9B-4A7D-8154-6247662B11C7}" type="doc">
      <dgm:prSet loTypeId="urn:microsoft.com/office/officeart/2008/layout/LinedList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27988930-ABB4-4962-B1A0-DC1310AB442C}">
      <dgm:prSet/>
      <dgm:spPr/>
      <dgm:t>
        <a:bodyPr/>
        <a:lstStyle/>
        <a:p>
          <a:r>
            <a:rPr lang="en-US"/>
            <a:t>• AI tutors are intelligent systems that provide personalized instruction and feedback to students.</a:t>
          </a:r>
        </a:p>
      </dgm:t>
    </dgm:pt>
    <dgm:pt modelId="{5BE88980-5B71-4F0E-98E8-7714D8882587}" type="parTrans" cxnId="{2946366D-341E-469F-B752-225AB6C89B03}">
      <dgm:prSet/>
      <dgm:spPr/>
      <dgm:t>
        <a:bodyPr/>
        <a:lstStyle/>
        <a:p>
          <a:endParaRPr lang="en-US"/>
        </a:p>
      </dgm:t>
    </dgm:pt>
    <dgm:pt modelId="{707EDE21-00CF-4468-A663-BD9145F92D00}" type="sibTrans" cxnId="{2946366D-341E-469F-B752-225AB6C89B03}">
      <dgm:prSet/>
      <dgm:spPr/>
      <dgm:t>
        <a:bodyPr/>
        <a:lstStyle/>
        <a:p>
          <a:endParaRPr lang="en-US"/>
        </a:p>
      </dgm:t>
    </dgm:pt>
    <dgm:pt modelId="{BCE09A8D-6D43-4D34-81DB-756641A28B94}">
      <dgm:prSet/>
      <dgm:spPr/>
      <dgm:t>
        <a:bodyPr/>
        <a:lstStyle/>
        <a:p>
          <a:r>
            <a:rPr lang="en-US"/>
            <a:t>• They adapt to individual learning styles, paces, and preferences.</a:t>
          </a:r>
        </a:p>
      </dgm:t>
    </dgm:pt>
    <dgm:pt modelId="{4DB15A9A-DD05-4D6A-BE73-DF607E3CFDDA}" type="parTrans" cxnId="{1EF29439-F89E-45FB-9557-F5FB46F7D63B}">
      <dgm:prSet/>
      <dgm:spPr/>
      <dgm:t>
        <a:bodyPr/>
        <a:lstStyle/>
        <a:p>
          <a:endParaRPr lang="en-US"/>
        </a:p>
      </dgm:t>
    </dgm:pt>
    <dgm:pt modelId="{1F570DC9-0FE8-4867-AD76-97BDC5DA6C78}" type="sibTrans" cxnId="{1EF29439-F89E-45FB-9557-F5FB46F7D63B}">
      <dgm:prSet/>
      <dgm:spPr/>
      <dgm:t>
        <a:bodyPr/>
        <a:lstStyle/>
        <a:p>
          <a:endParaRPr lang="en-US"/>
        </a:p>
      </dgm:t>
    </dgm:pt>
    <dgm:pt modelId="{9F83D6FE-9ACB-4127-9B83-AAFB6C0FFC92}">
      <dgm:prSet/>
      <dgm:spPr/>
      <dgm:t>
        <a:bodyPr/>
        <a:lstStyle/>
        <a:p>
          <a:r>
            <a:rPr lang="en-US"/>
            <a:t>• Utilize machine learning and natural language processing to simulate human tutoring.</a:t>
          </a:r>
        </a:p>
      </dgm:t>
    </dgm:pt>
    <dgm:pt modelId="{1C09A76E-E94A-4B46-A421-EA521E835332}" type="parTrans" cxnId="{98F241F9-A484-4F91-871D-700E0E5DAF4E}">
      <dgm:prSet/>
      <dgm:spPr/>
      <dgm:t>
        <a:bodyPr/>
        <a:lstStyle/>
        <a:p>
          <a:endParaRPr lang="en-US"/>
        </a:p>
      </dgm:t>
    </dgm:pt>
    <dgm:pt modelId="{4F096020-3DDB-451B-8144-EBFFF56B4630}" type="sibTrans" cxnId="{98F241F9-A484-4F91-871D-700E0E5DAF4E}">
      <dgm:prSet/>
      <dgm:spPr/>
      <dgm:t>
        <a:bodyPr/>
        <a:lstStyle/>
        <a:p>
          <a:endParaRPr lang="en-US"/>
        </a:p>
      </dgm:t>
    </dgm:pt>
    <dgm:pt modelId="{0DE867ED-E7BD-414B-9000-1C70B18DB136}">
      <dgm:prSet/>
      <dgm:spPr/>
      <dgm:t>
        <a:bodyPr/>
        <a:lstStyle/>
        <a:p>
          <a:r>
            <a:rPr lang="en-US"/>
            <a:t>• Examples include IBM Watson Education and Carnegie Learning's MATHia.</a:t>
          </a:r>
        </a:p>
      </dgm:t>
    </dgm:pt>
    <dgm:pt modelId="{7C1B96BB-788C-4392-85FA-1371F095817E}" type="parTrans" cxnId="{99F5D950-98B5-4B58-9136-4937434D0268}">
      <dgm:prSet/>
      <dgm:spPr/>
      <dgm:t>
        <a:bodyPr/>
        <a:lstStyle/>
        <a:p>
          <a:endParaRPr lang="en-US"/>
        </a:p>
      </dgm:t>
    </dgm:pt>
    <dgm:pt modelId="{0393EE04-931F-4D4A-854E-7D8F2799C618}" type="sibTrans" cxnId="{99F5D950-98B5-4B58-9136-4937434D0268}">
      <dgm:prSet/>
      <dgm:spPr/>
      <dgm:t>
        <a:bodyPr/>
        <a:lstStyle/>
        <a:p>
          <a:endParaRPr lang="en-US"/>
        </a:p>
      </dgm:t>
    </dgm:pt>
    <dgm:pt modelId="{A6D79DA2-F39E-49D5-AFB1-325A58DB04BA}" type="pres">
      <dgm:prSet presAssocID="{2EC1D03B-1F9B-4A7D-8154-6247662B11C7}" presName="vert0" presStyleCnt="0">
        <dgm:presLayoutVars>
          <dgm:dir/>
          <dgm:animOne val="branch"/>
          <dgm:animLvl val="lvl"/>
        </dgm:presLayoutVars>
      </dgm:prSet>
      <dgm:spPr/>
    </dgm:pt>
    <dgm:pt modelId="{2112E050-5B40-4630-B669-953EECD76E1D}" type="pres">
      <dgm:prSet presAssocID="{27988930-ABB4-4962-B1A0-DC1310AB442C}" presName="thickLine" presStyleLbl="alignNode1" presStyleIdx="0" presStyleCnt="4"/>
      <dgm:spPr/>
    </dgm:pt>
    <dgm:pt modelId="{A3A56EBE-3863-41C1-BFC2-C79FB2F40DFD}" type="pres">
      <dgm:prSet presAssocID="{27988930-ABB4-4962-B1A0-DC1310AB442C}" presName="horz1" presStyleCnt="0"/>
      <dgm:spPr/>
    </dgm:pt>
    <dgm:pt modelId="{A82B197E-7C7E-4652-83AD-A548CEC2007A}" type="pres">
      <dgm:prSet presAssocID="{27988930-ABB4-4962-B1A0-DC1310AB442C}" presName="tx1" presStyleLbl="revTx" presStyleIdx="0" presStyleCnt="4"/>
      <dgm:spPr/>
    </dgm:pt>
    <dgm:pt modelId="{B66C67A2-221A-431E-B162-1D1DCDDF236D}" type="pres">
      <dgm:prSet presAssocID="{27988930-ABB4-4962-B1A0-DC1310AB442C}" presName="vert1" presStyleCnt="0"/>
      <dgm:spPr/>
    </dgm:pt>
    <dgm:pt modelId="{8E674B2A-57AD-4D30-8DE0-E091D83F1C0F}" type="pres">
      <dgm:prSet presAssocID="{BCE09A8D-6D43-4D34-81DB-756641A28B94}" presName="thickLine" presStyleLbl="alignNode1" presStyleIdx="1" presStyleCnt="4"/>
      <dgm:spPr/>
    </dgm:pt>
    <dgm:pt modelId="{7E0BA9DD-4D69-4B53-A060-047170044FAE}" type="pres">
      <dgm:prSet presAssocID="{BCE09A8D-6D43-4D34-81DB-756641A28B94}" presName="horz1" presStyleCnt="0"/>
      <dgm:spPr/>
    </dgm:pt>
    <dgm:pt modelId="{371FF801-2572-41E7-B3B2-070B5623FEA8}" type="pres">
      <dgm:prSet presAssocID="{BCE09A8D-6D43-4D34-81DB-756641A28B94}" presName="tx1" presStyleLbl="revTx" presStyleIdx="1" presStyleCnt="4"/>
      <dgm:spPr/>
    </dgm:pt>
    <dgm:pt modelId="{011645AB-1FB2-4102-9E6E-A21C7CED4DB3}" type="pres">
      <dgm:prSet presAssocID="{BCE09A8D-6D43-4D34-81DB-756641A28B94}" presName="vert1" presStyleCnt="0"/>
      <dgm:spPr/>
    </dgm:pt>
    <dgm:pt modelId="{B78E2976-0DA4-41FD-A564-81DA3FF3BCFA}" type="pres">
      <dgm:prSet presAssocID="{9F83D6FE-9ACB-4127-9B83-AAFB6C0FFC92}" presName="thickLine" presStyleLbl="alignNode1" presStyleIdx="2" presStyleCnt="4"/>
      <dgm:spPr/>
    </dgm:pt>
    <dgm:pt modelId="{A50B81D8-6493-4458-92AC-B896BE99333F}" type="pres">
      <dgm:prSet presAssocID="{9F83D6FE-9ACB-4127-9B83-AAFB6C0FFC92}" presName="horz1" presStyleCnt="0"/>
      <dgm:spPr/>
    </dgm:pt>
    <dgm:pt modelId="{59BF640A-3AE3-45E6-B52D-18AA2FF78457}" type="pres">
      <dgm:prSet presAssocID="{9F83D6FE-9ACB-4127-9B83-AAFB6C0FFC92}" presName="tx1" presStyleLbl="revTx" presStyleIdx="2" presStyleCnt="4"/>
      <dgm:spPr/>
    </dgm:pt>
    <dgm:pt modelId="{CFD5295F-1556-4512-A854-A3C7A4082324}" type="pres">
      <dgm:prSet presAssocID="{9F83D6FE-9ACB-4127-9B83-AAFB6C0FFC92}" presName="vert1" presStyleCnt="0"/>
      <dgm:spPr/>
    </dgm:pt>
    <dgm:pt modelId="{D4A76D76-4E85-4E59-AC42-B53853CEB234}" type="pres">
      <dgm:prSet presAssocID="{0DE867ED-E7BD-414B-9000-1C70B18DB136}" presName="thickLine" presStyleLbl="alignNode1" presStyleIdx="3" presStyleCnt="4"/>
      <dgm:spPr/>
    </dgm:pt>
    <dgm:pt modelId="{D99F0EA1-1760-4135-8DBA-4010CB96F779}" type="pres">
      <dgm:prSet presAssocID="{0DE867ED-E7BD-414B-9000-1C70B18DB136}" presName="horz1" presStyleCnt="0"/>
      <dgm:spPr/>
    </dgm:pt>
    <dgm:pt modelId="{B312C630-0A74-4C22-9617-4EE893C3A5AC}" type="pres">
      <dgm:prSet presAssocID="{0DE867ED-E7BD-414B-9000-1C70B18DB136}" presName="tx1" presStyleLbl="revTx" presStyleIdx="3" presStyleCnt="4"/>
      <dgm:spPr/>
    </dgm:pt>
    <dgm:pt modelId="{C6A2CB31-219B-4A48-B7ED-45CBC97B97F5}" type="pres">
      <dgm:prSet presAssocID="{0DE867ED-E7BD-414B-9000-1C70B18DB136}" presName="vert1" presStyleCnt="0"/>
      <dgm:spPr/>
    </dgm:pt>
  </dgm:ptLst>
  <dgm:cxnLst>
    <dgm:cxn modelId="{1EF29439-F89E-45FB-9557-F5FB46F7D63B}" srcId="{2EC1D03B-1F9B-4A7D-8154-6247662B11C7}" destId="{BCE09A8D-6D43-4D34-81DB-756641A28B94}" srcOrd="1" destOrd="0" parTransId="{4DB15A9A-DD05-4D6A-BE73-DF607E3CFDDA}" sibTransId="{1F570DC9-0FE8-4867-AD76-97BDC5DA6C78}"/>
    <dgm:cxn modelId="{1D05CD3C-F64B-4586-8178-2ABC66298D93}" type="presOf" srcId="{27988930-ABB4-4962-B1A0-DC1310AB442C}" destId="{A82B197E-7C7E-4652-83AD-A548CEC2007A}" srcOrd="0" destOrd="0" presId="urn:microsoft.com/office/officeart/2008/layout/LinedList"/>
    <dgm:cxn modelId="{D716013E-E682-4048-99CA-90DF3803E92B}" type="presOf" srcId="{BCE09A8D-6D43-4D34-81DB-756641A28B94}" destId="{371FF801-2572-41E7-B3B2-070B5623FEA8}" srcOrd="0" destOrd="0" presId="urn:microsoft.com/office/officeart/2008/layout/LinedList"/>
    <dgm:cxn modelId="{8D95DA65-89BA-4B92-B63D-9A4014DD4892}" type="presOf" srcId="{0DE867ED-E7BD-414B-9000-1C70B18DB136}" destId="{B312C630-0A74-4C22-9617-4EE893C3A5AC}" srcOrd="0" destOrd="0" presId="urn:microsoft.com/office/officeart/2008/layout/LinedList"/>
    <dgm:cxn modelId="{2946366D-341E-469F-B752-225AB6C89B03}" srcId="{2EC1D03B-1F9B-4A7D-8154-6247662B11C7}" destId="{27988930-ABB4-4962-B1A0-DC1310AB442C}" srcOrd="0" destOrd="0" parTransId="{5BE88980-5B71-4F0E-98E8-7714D8882587}" sibTransId="{707EDE21-00CF-4468-A663-BD9145F92D00}"/>
    <dgm:cxn modelId="{99F5D950-98B5-4B58-9136-4937434D0268}" srcId="{2EC1D03B-1F9B-4A7D-8154-6247662B11C7}" destId="{0DE867ED-E7BD-414B-9000-1C70B18DB136}" srcOrd="3" destOrd="0" parTransId="{7C1B96BB-788C-4392-85FA-1371F095817E}" sibTransId="{0393EE04-931F-4D4A-854E-7D8F2799C618}"/>
    <dgm:cxn modelId="{98D274C9-00DC-453A-B077-ECFB1F155E49}" type="presOf" srcId="{9F83D6FE-9ACB-4127-9B83-AAFB6C0FFC92}" destId="{59BF640A-3AE3-45E6-B52D-18AA2FF78457}" srcOrd="0" destOrd="0" presId="urn:microsoft.com/office/officeart/2008/layout/LinedList"/>
    <dgm:cxn modelId="{60247FD5-3666-496F-B17B-DF898CE80964}" type="presOf" srcId="{2EC1D03B-1F9B-4A7D-8154-6247662B11C7}" destId="{A6D79DA2-F39E-49D5-AFB1-325A58DB04BA}" srcOrd="0" destOrd="0" presId="urn:microsoft.com/office/officeart/2008/layout/LinedList"/>
    <dgm:cxn modelId="{98F241F9-A484-4F91-871D-700E0E5DAF4E}" srcId="{2EC1D03B-1F9B-4A7D-8154-6247662B11C7}" destId="{9F83D6FE-9ACB-4127-9B83-AAFB6C0FFC92}" srcOrd="2" destOrd="0" parTransId="{1C09A76E-E94A-4B46-A421-EA521E835332}" sibTransId="{4F096020-3DDB-451B-8144-EBFFF56B4630}"/>
    <dgm:cxn modelId="{ACE491F8-E555-4DAB-AF5F-87DA4FCF91CC}" type="presParOf" srcId="{A6D79DA2-F39E-49D5-AFB1-325A58DB04BA}" destId="{2112E050-5B40-4630-B669-953EECD76E1D}" srcOrd="0" destOrd="0" presId="urn:microsoft.com/office/officeart/2008/layout/LinedList"/>
    <dgm:cxn modelId="{D577C4F9-A294-4F08-BBFC-0BC2C5501CF1}" type="presParOf" srcId="{A6D79DA2-F39E-49D5-AFB1-325A58DB04BA}" destId="{A3A56EBE-3863-41C1-BFC2-C79FB2F40DFD}" srcOrd="1" destOrd="0" presId="urn:microsoft.com/office/officeart/2008/layout/LinedList"/>
    <dgm:cxn modelId="{2A523806-AE5D-4981-9570-4F802A01E178}" type="presParOf" srcId="{A3A56EBE-3863-41C1-BFC2-C79FB2F40DFD}" destId="{A82B197E-7C7E-4652-83AD-A548CEC2007A}" srcOrd="0" destOrd="0" presId="urn:microsoft.com/office/officeart/2008/layout/LinedList"/>
    <dgm:cxn modelId="{943525E4-D7C7-4C82-8D1D-3900A6B524EE}" type="presParOf" srcId="{A3A56EBE-3863-41C1-BFC2-C79FB2F40DFD}" destId="{B66C67A2-221A-431E-B162-1D1DCDDF236D}" srcOrd="1" destOrd="0" presId="urn:microsoft.com/office/officeart/2008/layout/LinedList"/>
    <dgm:cxn modelId="{3D6AA17D-8AB7-4C99-875D-F81BD3A3ED1C}" type="presParOf" srcId="{A6D79DA2-F39E-49D5-AFB1-325A58DB04BA}" destId="{8E674B2A-57AD-4D30-8DE0-E091D83F1C0F}" srcOrd="2" destOrd="0" presId="urn:microsoft.com/office/officeart/2008/layout/LinedList"/>
    <dgm:cxn modelId="{05AF9D01-332D-4272-8DA2-13D2107AB02F}" type="presParOf" srcId="{A6D79DA2-F39E-49D5-AFB1-325A58DB04BA}" destId="{7E0BA9DD-4D69-4B53-A060-047170044FAE}" srcOrd="3" destOrd="0" presId="urn:microsoft.com/office/officeart/2008/layout/LinedList"/>
    <dgm:cxn modelId="{5EC35B2C-8EE4-4A84-8606-17CF1B2A480E}" type="presParOf" srcId="{7E0BA9DD-4D69-4B53-A060-047170044FAE}" destId="{371FF801-2572-41E7-B3B2-070B5623FEA8}" srcOrd="0" destOrd="0" presId="urn:microsoft.com/office/officeart/2008/layout/LinedList"/>
    <dgm:cxn modelId="{FA02B074-A68F-4BD7-840E-253CD44F06EE}" type="presParOf" srcId="{7E0BA9DD-4D69-4B53-A060-047170044FAE}" destId="{011645AB-1FB2-4102-9E6E-A21C7CED4DB3}" srcOrd="1" destOrd="0" presId="urn:microsoft.com/office/officeart/2008/layout/LinedList"/>
    <dgm:cxn modelId="{05D0D602-CD1A-45BD-AFA9-36F8861D9003}" type="presParOf" srcId="{A6D79DA2-F39E-49D5-AFB1-325A58DB04BA}" destId="{B78E2976-0DA4-41FD-A564-81DA3FF3BCFA}" srcOrd="4" destOrd="0" presId="urn:microsoft.com/office/officeart/2008/layout/LinedList"/>
    <dgm:cxn modelId="{A27E918B-368A-4E7D-922A-42CA56D552C6}" type="presParOf" srcId="{A6D79DA2-F39E-49D5-AFB1-325A58DB04BA}" destId="{A50B81D8-6493-4458-92AC-B896BE99333F}" srcOrd="5" destOrd="0" presId="urn:microsoft.com/office/officeart/2008/layout/LinedList"/>
    <dgm:cxn modelId="{BE257347-A4C6-46D1-ABD7-67510F28ACD6}" type="presParOf" srcId="{A50B81D8-6493-4458-92AC-B896BE99333F}" destId="{59BF640A-3AE3-45E6-B52D-18AA2FF78457}" srcOrd="0" destOrd="0" presId="urn:microsoft.com/office/officeart/2008/layout/LinedList"/>
    <dgm:cxn modelId="{70E1FE8A-682C-4E10-B62A-E474EDC5EE3A}" type="presParOf" srcId="{A50B81D8-6493-4458-92AC-B896BE99333F}" destId="{CFD5295F-1556-4512-A854-A3C7A4082324}" srcOrd="1" destOrd="0" presId="urn:microsoft.com/office/officeart/2008/layout/LinedList"/>
    <dgm:cxn modelId="{E36DD51C-C5B4-4B90-B3C4-D74D636D025C}" type="presParOf" srcId="{A6D79DA2-F39E-49D5-AFB1-325A58DB04BA}" destId="{D4A76D76-4E85-4E59-AC42-B53853CEB234}" srcOrd="6" destOrd="0" presId="urn:microsoft.com/office/officeart/2008/layout/LinedList"/>
    <dgm:cxn modelId="{4593B5AB-01A6-44AC-94C8-7103F2174726}" type="presParOf" srcId="{A6D79DA2-F39E-49D5-AFB1-325A58DB04BA}" destId="{D99F0EA1-1760-4135-8DBA-4010CB96F779}" srcOrd="7" destOrd="0" presId="urn:microsoft.com/office/officeart/2008/layout/LinedList"/>
    <dgm:cxn modelId="{2070B362-B50A-4514-814D-CFA69138E8B3}" type="presParOf" srcId="{D99F0EA1-1760-4135-8DBA-4010CB96F779}" destId="{B312C630-0A74-4C22-9617-4EE893C3A5AC}" srcOrd="0" destOrd="0" presId="urn:microsoft.com/office/officeart/2008/layout/LinedList"/>
    <dgm:cxn modelId="{AB5D3097-3D3F-4463-8324-CAE9ECE0845E}" type="presParOf" srcId="{D99F0EA1-1760-4135-8DBA-4010CB96F779}" destId="{C6A2CB31-219B-4A48-B7ED-45CBC97B97F5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F292A80B-E974-45B2-82D8-0A3E03377266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bg_colorful1" csCatId="colorful" phldr="1"/>
      <dgm:spPr/>
      <dgm:t>
        <a:bodyPr/>
        <a:lstStyle/>
        <a:p>
          <a:endParaRPr lang="en-US"/>
        </a:p>
      </dgm:t>
    </dgm:pt>
    <dgm:pt modelId="{0BD1997D-CAE8-447F-B7B2-F3AAF5F57099}">
      <dgm:prSet/>
      <dgm:spPr/>
      <dgm:t>
        <a:bodyPr/>
        <a:lstStyle/>
        <a:p>
          <a:r>
            <a:rPr lang="en-US"/>
            <a:t>• AI applications like Duolingo offer personalized language instruction.</a:t>
          </a:r>
        </a:p>
      </dgm:t>
    </dgm:pt>
    <dgm:pt modelId="{56197D2E-E653-4CA0-BB4B-7C632D25642C}" type="parTrans" cxnId="{A2F1B779-DF69-4B0F-819E-2BB6EE94BC54}">
      <dgm:prSet/>
      <dgm:spPr/>
      <dgm:t>
        <a:bodyPr/>
        <a:lstStyle/>
        <a:p>
          <a:endParaRPr lang="en-US"/>
        </a:p>
      </dgm:t>
    </dgm:pt>
    <dgm:pt modelId="{0EFD7781-D404-4227-81C4-DF2263E68DB1}" type="sibTrans" cxnId="{A2F1B779-DF69-4B0F-819E-2BB6EE94BC54}">
      <dgm:prSet/>
      <dgm:spPr/>
      <dgm:t>
        <a:bodyPr/>
        <a:lstStyle/>
        <a:p>
          <a:endParaRPr lang="en-US"/>
        </a:p>
      </dgm:t>
    </dgm:pt>
    <dgm:pt modelId="{459F3538-B1C3-4782-857E-0E2F6D0E6638}">
      <dgm:prSet/>
      <dgm:spPr/>
      <dgm:t>
        <a:bodyPr/>
        <a:lstStyle/>
        <a:p>
          <a:r>
            <a:rPr lang="en-US"/>
            <a:t>• Incorporate speech recognition and real-time feedback.</a:t>
          </a:r>
        </a:p>
      </dgm:t>
    </dgm:pt>
    <dgm:pt modelId="{9CFA275B-B482-44CC-8A5B-EF5611D54A58}" type="parTrans" cxnId="{C5B5CE72-0EC3-4130-9A60-D5C40B7D501A}">
      <dgm:prSet/>
      <dgm:spPr/>
      <dgm:t>
        <a:bodyPr/>
        <a:lstStyle/>
        <a:p>
          <a:endParaRPr lang="en-US"/>
        </a:p>
      </dgm:t>
    </dgm:pt>
    <dgm:pt modelId="{C9B9CBD8-4002-4A6D-A88B-EC73280FEB39}" type="sibTrans" cxnId="{C5B5CE72-0EC3-4130-9A60-D5C40B7D501A}">
      <dgm:prSet/>
      <dgm:spPr/>
      <dgm:t>
        <a:bodyPr/>
        <a:lstStyle/>
        <a:p>
          <a:endParaRPr lang="en-US"/>
        </a:p>
      </dgm:t>
    </dgm:pt>
    <dgm:pt modelId="{73515616-86E2-4791-A597-FAC27A3B2C3A}">
      <dgm:prSet/>
      <dgm:spPr/>
      <dgm:t>
        <a:bodyPr/>
        <a:lstStyle/>
        <a:p>
          <a:r>
            <a:rPr lang="en-US"/>
            <a:t>• Support learners in acquiring new languages effectively.</a:t>
          </a:r>
        </a:p>
      </dgm:t>
    </dgm:pt>
    <dgm:pt modelId="{F4E11C25-74DF-4AC3-B55D-DBBF0E914ED4}" type="parTrans" cxnId="{589452A2-EBA6-4F6B-BED4-F2957BE4EA5C}">
      <dgm:prSet/>
      <dgm:spPr/>
      <dgm:t>
        <a:bodyPr/>
        <a:lstStyle/>
        <a:p>
          <a:endParaRPr lang="en-US"/>
        </a:p>
      </dgm:t>
    </dgm:pt>
    <dgm:pt modelId="{3EC786AF-3159-479A-B0D7-11342A2D9F73}" type="sibTrans" cxnId="{589452A2-EBA6-4F6B-BED4-F2957BE4EA5C}">
      <dgm:prSet/>
      <dgm:spPr/>
      <dgm:t>
        <a:bodyPr/>
        <a:lstStyle/>
        <a:p>
          <a:endParaRPr lang="en-US"/>
        </a:p>
      </dgm:t>
    </dgm:pt>
    <dgm:pt modelId="{045E7EA6-FE96-46F8-ACE5-2072133AB0DE}">
      <dgm:prSet/>
      <dgm:spPr/>
      <dgm:t>
        <a:bodyPr/>
        <a:lstStyle/>
        <a:p>
          <a:r>
            <a:rPr lang="en-US"/>
            <a:t>• Examples: Babbel, FluentU, and Lingvist.</a:t>
          </a:r>
        </a:p>
      </dgm:t>
    </dgm:pt>
    <dgm:pt modelId="{0BE4861E-08C4-4D9C-B6BC-1C1B3236263D}" type="parTrans" cxnId="{A5C42331-DA7F-4619-B09F-0F9E20F468E6}">
      <dgm:prSet/>
      <dgm:spPr/>
      <dgm:t>
        <a:bodyPr/>
        <a:lstStyle/>
        <a:p>
          <a:endParaRPr lang="en-US"/>
        </a:p>
      </dgm:t>
    </dgm:pt>
    <dgm:pt modelId="{217F87A0-2F43-4329-A0C7-D831A66C5DCB}" type="sibTrans" cxnId="{A5C42331-DA7F-4619-B09F-0F9E20F468E6}">
      <dgm:prSet/>
      <dgm:spPr/>
      <dgm:t>
        <a:bodyPr/>
        <a:lstStyle/>
        <a:p>
          <a:endParaRPr lang="en-US"/>
        </a:p>
      </dgm:t>
    </dgm:pt>
    <dgm:pt modelId="{7215A132-6ED8-4A38-A686-B1D44D481BA1}" type="pres">
      <dgm:prSet presAssocID="{F292A80B-E974-45B2-82D8-0A3E03377266}" presName="root" presStyleCnt="0">
        <dgm:presLayoutVars>
          <dgm:dir/>
          <dgm:resizeHandles val="exact"/>
        </dgm:presLayoutVars>
      </dgm:prSet>
      <dgm:spPr/>
    </dgm:pt>
    <dgm:pt modelId="{CA1E14CF-2EF0-4DA9-97DE-84F79FA8954A}" type="pres">
      <dgm:prSet presAssocID="{0BD1997D-CAE8-447F-B7B2-F3AAF5F57099}" presName="compNode" presStyleCnt="0"/>
      <dgm:spPr/>
    </dgm:pt>
    <dgm:pt modelId="{7F7E4ED0-F130-4E3A-B979-2097AE3DC30B}" type="pres">
      <dgm:prSet presAssocID="{0BD1997D-CAE8-447F-B7B2-F3AAF5F57099}" presName="bgRect" presStyleLbl="bgShp" presStyleIdx="0" presStyleCnt="4"/>
      <dgm:spPr/>
    </dgm:pt>
    <dgm:pt modelId="{FCC7DF21-CBDE-4AC4-9C55-99261DCC0CA6}" type="pres">
      <dgm:prSet presAssocID="{0BD1997D-CAE8-447F-B7B2-F3AAF5F57099}" presName="iconRect" presStyleLbl="nod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Robot"/>
        </a:ext>
      </dgm:extLst>
    </dgm:pt>
    <dgm:pt modelId="{5F49579C-5B9B-4EF7-9D10-597D0E177A19}" type="pres">
      <dgm:prSet presAssocID="{0BD1997D-CAE8-447F-B7B2-F3AAF5F57099}" presName="spaceRect" presStyleCnt="0"/>
      <dgm:spPr/>
    </dgm:pt>
    <dgm:pt modelId="{44461EDB-5A09-4526-B9B0-AD56AC154C9A}" type="pres">
      <dgm:prSet presAssocID="{0BD1997D-CAE8-447F-B7B2-F3AAF5F57099}" presName="parTx" presStyleLbl="revTx" presStyleIdx="0" presStyleCnt="4">
        <dgm:presLayoutVars>
          <dgm:chMax val="0"/>
          <dgm:chPref val="0"/>
        </dgm:presLayoutVars>
      </dgm:prSet>
      <dgm:spPr/>
    </dgm:pt>
    <dgm:pt modelId="{2048CE7E-D890-4133-BDB6-3013E55D7F7E}" type="pres">
      <dgm:prSet presAssocID="{0EFD7781-D404-4227-81C4-DF2263E68DB1}" presName="sibTrans" presStyleCnt="0"/>
      <dgm:spPr/>
    </dgm:pt>
    <dgm:pt modelId="{A5A06075-B190-455E-BB1F-95B840132ED8}" type="pres">
      <dgm:prSet presAssocID="{459F3538-B1C3-4782-857E-0E2F6D0E6638}" presName="compNode" presStyleCnt="0"/>
      <dgm:spPr/>
    </dgm:pt>
    <dgm:pt modelId="{09AC15FF-3BA6-4555-BB47-33BD610E1ACD}" type="pres">
      <dgm:prSet presAssocID="{459F3538-B1C3-4782-857E-0E2F6D0E6638}" presName="bgRect" presStyleLbl="bgShp" presStyleIdx="1" presStyleCnt="4"/>
      <dgm:spPr/>
    </dgm:pt>
    <dgm:pt modelId="{6DA11AE9-73EC-445B-B6A0-966A50E93B6F}" type="pres">
      <dgm:prSet presAssocID="{459F3538-B1C3-4782-857E-0E2F6D0E6638}" presName="iconRect" presStyleLbl="node1" presStyleIdx="1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ubtitles"/>
        </a:ext>
      </dgm:extLst>
    </dgm:pt>
    <dgm:pt modelId="{3502853E-AF13-4608-B810-148DD4B4A7E2}" type="pres">
      <dgm:prSet presAssocID="{459F3538-B1C3-4782-857E-0E2F6D0E6638}" presName="spaceRect" presStyleCnt="0"/>
      <dgm:spPr/>
    </dgm:pt>
    <dgm:pt modelId="{A47785BA-2B11-4C6D-87AF-9AE1DB65A550}" type="pres">
      <dgm:prSet presAssocID="{459F3538-B1C3-4782-857E-0E2F6D0E6638}" presName="parTx" presStyleLbl="revTx" presStyleIdx="1" presStyleCnt="4">
        <dgm:presLayoutVars>
          <dgm:chMax val="0"/>
          <dgm:chPref val="0"/>
        </dgm:presLayoutVars>
      </dgm:prSet>
      <dgm:spPr/>
    </dgm:pt>
    <dgm:pt modelId="{AC20E2B6-7999-4F54-83A5-38C2D9086673}" type="pres">
      <dgm:prSet presAssocID="{C9B9CBD8-4002-4A6D-A88B-EC73280FEB39}" presName="sibTrans" presStyleCnt="0"/>
      <dgm:spPr/>
    </dgm:pt>
    <dgm:pt modelId="{32927D20-B841-4E0C-A5A3-F788C59DED21}" type="pres">
      <dgm:prSet presAssocID="{73515616-86E2-4791-A597-FAC27A3B2C3A}" presName="compNode" presStyleCnt="0"/>
      <dgm:spPr/>
    </dgm:pt>
    <dgm:pt modelId="{021EC22A-1C1A-44DA-8738-6BCAF262ADEC}" type="pres">
      <dgm:prSet presAssocID="{73515616-86E2-4791-A597-FAC27A3B2C3A}" presName="bgRect" presStyleLbl="bgShp" presStyleIdx="2" presStyleCnt="4"/>
      <dgm:spPr/>
    </dgm:pt>
    <dgm:pt modelId="{A960D1AB-A5FB-4836-B537-EE9551F74B74}" type="pres">
      <dgm:prSet presAssocID="{73515616-86E2-4791-A597-FAC27A3B2C3A}" presName="iconRect" presStyleLbl="node1" presStyleIdx="2" presStyleCnt="4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lassroom"/>
        </a:ext>
      </dgm:extLst>
    </dgm:pt>
    <dgm:pt modelId="{C7152051-8178-456D-979B-D77DA6784F14}" type="pres">
      <dgm:prSet presAssocID="{73515616-86E2-4791-A597-FAC27A3B2C3A}" presName="spaceRect" presStyleCnt="0"/>
      <dgm:spPr/>
    </dgm:pt>
    <dgm:pt modelId="{FCD4C3D4-E7E0-4CF1-AFEE-A06AB133E509}" type="pres">
      <dgm:prSet presAssocID="{73515616-86E2-4791-A597-FAC27A3B2C3A}" presName="parTx" presStyleLbl="revTx" presStyleIdx="2" presStyleCnt="4">
        <dgm:presLayoutVars>
          <dgm:chMax val="0"/>
          <dgm:chPref val="0"/>
        </dgm:presLayoutVars>
      </dgm:prSet>
      <dgm:spPr/>
    </dgm:pt>
    <dgm:pt modelId="{AB617AF1-D7F1-458E-AC47-6B3340ACE8BF}" type="pres">
      <dgm:prSet presAssocID="{3EC786AF-3159-479A-B0D7-11342A2D9F73}" presName="sibTrans" presStyleCnt="0"/>
      <dgm:spPr/>
    </dgm:pt>
    <dgm:pt modelId="{5C4286DA-E8DE-42F4-B372-78CF4F35088E}" type="pres">
      <dgm:prSet presAssocID="{045E7EA6-FE96-46F8-ACE5-2072133AB0DE}" presName="compNode" presStyleCnt="0"/>
      <dgm:spPr/>
    </dgm:pt>
    <dgm:pt modelId="{1E64B852-AB52-44B2-9CBC-384A19DED644}" type="pres">
      <dgm:prSet presAssocID="{045E7EA6-FE96-46F8-ACE5-2072133AB0DE}" presName="bgRect" presStyleLbl="bgShp" presStyleIdx="3" presStyleCnt="4"/>
      <dgm:spPr/>
    </dgm:pt>
    <dgm:pt modelId="{054B1A0A-B27D-4A24-B5B3-8D8D5DB8FA83}" type="pres">
      <dgm:prSet presAssocID="{045E7EA6-FE96-46F8-ACE5-2072133AB0DE}" presName="iconRect" presStyleLbl="node1" presStyleIdx="3" presStyleCnt="4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Decision chart"/>
        </a:ext>
      </dgm:extLst>
    </dgm:pt>
    <dgm:pt modelId="{5C08B37B-6757-4FD3-92A8-D96088ED5FE8}" type="pres">
      <dgm:prSet presAssocID="{045E7EA6-FE96-46F8-ACE5-2072133AB0DE}" presName="spaceRect" presStyleCnt="0"/>
      <dgm:spPr/>
    </dgm:pt>
    <dgm:pt modelId="{39326822-846E-498E-B7BF-798C5DA7CBEF}" type="pres">
      <dgm:prSet presAssocID="{045E7EA6-FE96-46F8-ACE5-2072133AB0DE}" presName="parTx" presStyleLbl="revTx" presStyleIdx="3" presStyleCnt="4">
        <dgm:presLayoutVars>
          <dgm:chMax val="0"/>
          <dgm:chPref val="0"/>
        </dgm:presLayoutVars>
      </dgm:prSet>
      <dgm:spPr/>
    </dgm:pt>
  </dgm:ptLst>
  <dgm:cxnLst>
    <dgm:cxn modelId="{F4D31611-63F4-4EA2-8E8B-BE5AC0FBD275}" type="presOf" srcId="{0BD1997D-CAE8-447F-B7B2-F3AAF5F57099}" destId="{44461EDB-5A09-4526-B9B0-AD56AC154C9A}" srcOrd="0" destOrd="0" presId="urn:microsoft.com/office/officeart/2018/2/layout/IconVerticalSolidList"/>
    <dgm:cxn modelId="{A5C42331-DA7F-4619-B09F-0F9E20F468E6}" srcId="{F292A80B-E974-45B2-82D8-0A3E03377266}" destId="{045E7EA6-FE96-46F8-ACE5-2072133AB0DE}" srcOrd="3" destOrd="0" parTransId="{0BE4861E-08C4-4D9C-B6BC-1C1B3236263D}" sibTransId="{217F87A0-2F43-4329-A0C7-D831A66C5DCB}"/>
    <dgm:cxn modelId="{312BCA42-9410-42F4-8C4C-CE661D7A6CDD}" type="presOf" srcId="{F292A80B-E974-45B2-82D8-0A3E03377266}" destId="{7215A132-6ED8-4A38-A686-B1D44D481BA1}" srcOrd="0" destOrd="0" presId="urn:microsoft.com/office/officeart/2018/2/layout/IconVerticalSolidList"/>
    <dgm:cxn modelId="{C5B5CE72-0EC3-4130-9A60-D5C40B7D501A}" srcId="{F292A80B-E974-45B2-82D8-0A3E03377266}" destId="{459F3538-B1C3-4782-857E-0E2F6D0E6638}" srcOrd="1" destOrd="0" parTransId="{9CFA275B-B482-44CC-8A5B-EF5611D54A58}" sibTransId="{C9B9CBD8-4002-4A6D-A88B-EC73280FEB39}"/>
    <dgm:cxn modelId="{A2F1B779-DF69-4B0F-819E-2BB6EE94BC54}" srcId="{F292A80B-E974-45B2-82D8-0A3E03377266}" destId="{0BD1997D-CAE8-447F-B7B2-F3AAF5F57099}" srcOrd="0" destOrd="0" parTransId="{56197D2E-E653-4CA0-BB4B-7C632D25642C}" sibTransId="{0EFD7781-D404-4227-81C4-DF2263E68DB1}"/>
    <dgm:cxn modelId="{14913F89-5481-4253-9ADD-5E3737D435D5}" type="presOf" srcId="{459F3538-B1C3-4782-857E-0E2F6D0E6638}" destId="{A47785BA-2B11-4C6D-87AF-9AE1DB65A550}" srcOrd="0" destOrd="0" presId="urn:microsoft.com/office/officeart/2018/2/layout/IconVerticalSolidList"/>
    <dgm:cxn modelId="{589452A2-EBA6-4F6B-BED4-F2957BE4EA5C}" srcId="{F292A80B-E974-45B2-82D8-0A3E03377266}" destId="{73515616-86E2-4791-A597-FAC27A3B2C3A}" srcOrd="2" destOrd="0" parTransId="{F4E11C25-74DF-4AC3-B55D-DBBF0E914ED4}" sibTransId="{3EC786AF-3159-479A-B0D7-11342A2D9F73}"/>
    <dgm:cxn modelId="{D333F4A5-96E9-4253-B835-D8FE381E2E3A}" type="presOf" srcId="{73515616-86E2-4791-A597-FAC27A3B2C3A}" destId="{FCD4C3D4-E7E0-4CF1-AFEE-A06AB133E509}" srcOrd="0" destOrd="0" presId="urn:microsoft.com/office/officeart/2018/2/layout/IconVerticalSolidList"/>
    <dgm:cxn modelId="{CD9FF1FF-2736-4CEC-8F38-86C7820E8BD2}" type="presOf" srcId="{045E7EA6-FE96-46F8-ACE5-2072133AB0DE}" destId="{39326822-846E-498E-B7BF-798C5DA7CBEF}" srcOrd="0" destOrd="0" presId="urn:microsoft.com/office/officeart/2018/2/layout/IconVerticalSolidList"/>
    <dgm:cxn modelId="{6E93F88E-AA34-4C14-A8D8-A08D24CFD2B3}" type="presParOf" srcId="{7215A132-6ED8-4A38-A686-B1D44D481BA1}" destId="{CA1E14CF-2EF0-4DA9-97DE-84F79FA8954A}" srcOrd="0" destOrd="0" presId="urn:microsoft.com/office/officeart/2018/2/layout/IconVerticalSolidList"/>
    <dgm:cxn modelId="{A7DD5785-593E-410A-958B-0E4B71E2DE06}" type="presParOf" srcId="{CA1E14CF-2EF0-4DA9-97DE-84F79FA8954A}" destId="{7F7E4ED0-F130-4E3A-B979-2097AE3DC30B}" srcOrd="0" destOrd="0" presId="urn:microsoft.com/office/officeart/2018/2/layout/IconVerticalSolidList"/>
    <dgm:cxn modelId="{C3819C3F-AB19-43C3-BBBA-88F72CCD428C}" type="presParOf" srcId="{CA1E14CF-2EF0-4DA9-97DE-84F79FA8954A}" destId="{FCC7DF21-CBDE-4AC4-9C55-99261DCC0CA6}" srcOrd="1" destOrd="0" presId="urn:microsoft.com/office/officeart/2018/2/layout/IconVerticalSolidList"/>
    <dgm:cxn modelId="{1E57A421-30A8-4881-B308-334A9CFC209F}" type="presParOf" srcId="{CA1E14CF-2EF0-4DA9-97DE-84F79FA8954A}" destId="{5F49579C-5B9B-4EF7-9D10-597D0E177A19}" srcOrd="2" destOrd="0" presId="urn:microsoft.com/office/officeart/2018/2/layout/IconVerticalSolidList"/>
    <dgm:cxn modelId="{697FCCC0-1B11-4E95-ACBB-1EA195DA0067}" type="presParOf" srcId="{CA1E14CF-2EF0-4DA9-97DE-84F79FA8954A}" destId="{44461EDB-5A09-4526-B9B0-AD56AC154C9A}" srcOrd="3" destOrd="0" presId="urn:microsoft.com/office/officeart/2018/2/layout/IconVerticalSolidList"/>
    <dgm:cxn modelId="{0D43AC45-321B-439C-A0F3-65BACD8246D4}" type="presParOf" srcId="{7215A132-6ED8-4A38-A686-B1D44D481BA1}" destId="{2048CE7E-D890-4133-BDB6-3013E55D7F7E}" srcOrd="1" destOrd="0" presId="urn:microsoft.com/office/officeart/2018/2/layout/IconVerticalSolidList"/>
    <dgm:cxn modelId="{E7F27355-4EED-4D61-B301-93EF6DE0D4B6}" type="presParOf" srcId="{7215A132-6ED8-4A38-A686-B1D44D481BA1}" destId="{A5A06075-B190-455E-BB1F-95B840132ED8}" srcOrd="2" destOrd="0" presId="urn:microsoft.com/office/officeart/2018/2/layout/IconVerticalSolidList"/>
    <dgm:cxn modelId="{2D8048B3-8DFB-4BE4-8D10-927BA8204ACD}" type="presParOf" srcId="{A5A06075-B190-455E-BB1F-95B840132ED8}" destId="{09AC15FF-3BA6-4555-BB47-33BD610E1ACD}" srcOrd="0" destOrd="0" presId="urn:microsoft.com/office/officeart/2018/2/layout/IconVerticalSolidList"/>
    <dgm:cxn modelId="{7E283732-B2A2-45F1-934F-5C3CDD763072}" type="presParOf" srcId="{A5A06075-B190-455E-BB1F-95B840132ED8}" destId="{6DA11AE9-73EC-445B-B6A0-966A50E93B6F}" srcOrd="1" destOrd="0" presId="urn:microsoft.com/office/officeart/2018/2/layout/IconVerticalSolidList"/>
    <dgm:cxn modelId="{F9381C6C-1D83-48A2-8C2E-DA17CF608330}" type="presParOf" srcId="{A5A06075-B190-455E-BB1F-95B840132ED8}" destId="{3502853E-AF13-4608-B810-148DD4B4A7E2}" srcOrd="2" destOrd="0" presId="urn:microsoft.com/office/officeart/2018/2/layout/IconVerticalSolidList"/>
    <dgm:cxn modelId="{DE9907E7-787C-41FB-9494-50F3A2BA97EB}" type="presParOf" srcId="{A5A06075-B190-455E-BB1F-95B840132ED8}" destId="{A47785BA-2B11-4C6D-87AF-9AE1DB65A550}" srcOrd="3" destOrd="0" presId="urn:microsoft.com/office/officeart/2018/2/layout/IconVerticalSolidList"/>
    <dgm:cxn modelId="{197D9A27-83D8-4124-BD73-DF11D343A59A}" type="presParOf" srcId="{7215A132-6ED8-4A38-A686-B1D44D481BA1}" destId="{AC20E2B6-7999-4F54-83A5-38C2D9086673}" srcOrd="3" destOrd="0" presId="urn:microsoft.com/office/officeart/2018/2/layout/IconVerticalSolidList"/>
    <dgm:cxn modelId="{CEC1FD95-F798-4297-871B-CEEED3C2B52D}" type="presParOf" srcId="{7215A132-6ED8-4A38-A686-B1D44D481BA1}" destId="{32927D20-B841-4E0C-A5A3-F788C59DED21}" srcOrd="4" destOrd="0" presId="urn:microsoft.com/office/officeart/2018/2/layout/IconVerticalSolidList"/>
    <dgm:cxn modelId="{CCDD73DA-B0F1-4A1E-8943-3C290C04B634}" type="presParOf" srcId="{32927D20-B841-4E0C-A5A3-F788C59DED21}" destId="{021EC22A-1C1A-44DA-8738-6BCAF262ADEC}" srcOrd="0" destOrd="0" presId="urn:microsoft.com/office/officeart/2018/2/layout/IconVerticalSolidList"/>
    <dgm:cxn modelId="{03310B2D-ECAA-44C6-8FF3-123266046BE6}" type="presParOf" srcId="{32927D20-B841-4E0C-A5A3-F788C59DED21}" destId="{A960D1AB-A5FB-4836-B537-EE9551F74B74}" srcOrd="1" destOrd="0" presId="urn:microsoft.com/office/officeart/2018/2/layout/IconVerticalSolidList"/>
    <dgm:cxn modelId="{A82A7B04-0397-40EB-8637-8E35B6E1F2E2}" type="presParOf" srcId="{32927D20-B841-4E0C-A5A3-F788C59DED21}" destId="{C7152051-8178-456D-979B-D77DA6784F14}" srcOrd="2" destOrd="0" presId="urn:microsoft.com/office/officeart/2018/2/layout/IconVerticalSolidList"/>
    <dgm:cxn modelId="{E109199B-E090-4060-A984-239049786DC2}" type="presParOf" srcId="{32927D20-B841-4E0C-A5A3-F788C59DED21}" destId="{FCD4C3D4-E7E0-4CF1-AFEE-A06AB133E509}" srcOrd="3" destOrd="0" presId="urn:microsoft.com/office/officeart/2018/2/layout/IconVerticalSolidList"/>
    <dgm:cxn modelId="{183F25B5-B6E6-432F-AF51-EDF7D5133057}" type="presParOf" srcId="{7215A132-6ED8-4A38-A686-B1D44D481BA1}" destId="{AB617AF1-D7F1-458E-AC47-6B3340ACE8BF}" srcOrd="5" destOrd="0" presId="urn:microsoft.com/office/officeart/2018/2/layout/IconVerticalSolidList"/>
    <dgm:cxn modelId="{105B0C3F-FE8C-475C-A804-83C553707B08}" type="presParOf" srcId="{7215A132-6ED8-4A38-A686-B1D44D481BA1}" destId="{5C4286DA-E8DE-42F4-B372-78CF4F35088E}" srcOrd="6" destOrd="0" presId="urn:microsoft.com/office/officeart/2018/2/layout/IconVerticalSolidList"/>
    <dgm:cxn modelId="{D888BD4D-2A6C-46CD-9419-843F2F07AA3A}" type="presParOf" srcId="{5C4286DA-E8DE-42F4-B372-78CF4F35088E}" destId="{1E64B852-AB52-44B2-9CBC-384A19DED644}" srcOrd="0" destOrd="0" presId="urn:microsoft.com/office/officeart/2018/2/layout/IconVerticalSolidList"/>
    <dgm:cxn modelId="{545B5926-C4B1-41C6-B4B5-983FAC823637}" type="presParOf" srcId="{5C4286DA-E8DE-42F4-B372-78CF4F35088E}" destId="{054B1A0A-B27D-4A24-B5B3-8D8D5DB8FA83}" srcOrd="1" destOrd="0" presId="urn:microsoft.com/office/officeart/2018/2/layout/IconVerticalSolidList"/>
    <dgm:cxn modelId="{3CFEBF35-164B-4A19-AB61-40F348C438E3}" type="presParOf" srcId="{5C4286DA-E8DE-42F4-B372-78CF4F35088E}" destId="{5C08B37B-6757-4FD3-92A8-D96088ED5FE8}" srcOrd="2" destOrd="0" presId="urn:microsoft.com/office/officeart/2018/2/layout/IconVerticalSolidList"/>
    <dgm:cxn modelId="{9837D74D-1ABC-4B13-95E6-8D1CE2635F12}" type="presParOf" srcId="{5C4286DA-E8DE-42F4-B372-78CF4F35088E}" destId="{39326822-846E-498E-B7BF-798C5DA7CBEF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D018E68A-BF64-49CF-BECB-C677925EC93C}" type="doc">
      <dgm:prSet loTypeId="urn:microsoft.com/office/officeart/2008/layout/LinedList" loCatId="list" qsTypeId="urn:microsoft.com/office/officeart/2005/8/quickstyle/simple1" qsCatId="simple" csTypeId="urn:microsoft.com/office/officeart/2005/8/colors/accent4_2" csCatId="accent4"/>
      <dgm:spPr/>
      <dgm:t>
        <a:bodyPr/>
        <a:lstStyle/>
        <a:p>
          <a:endParaRPr lang="en-US"/>
        </a:p>
      </dgm:t>
    </dgm:pt>
    <dgm:pt modelId="{6C54A966-7489-4ABE-AEC2-50B1A29DF2C5}">
      <dgm:prSet/>
      <dgm:spPr/>
      <dgm:t>
        <a:bodyPr/>
        <a:lstStyle/>
        <a:p>
          <a:r>
            <a:rPr lang="en-US"/>
            <a:t>• Personalized learning experiences catering to individual needs.</a:t>
          </a:r>
        </a:p>
      </dgm:t>
    </dgm:pt>
    <dgm:pt modelId="{B745AE54-8EC4-4172-9ECD-038139076BB9}" type="parTrans" cxnId="{47FBE1D3-6111-40A1-B3D3-CDF2ADBD43F9}">
      <dgm:prSet/>
      <dgm:spPr/>
      <dgm:t>
        <a:bodyPr/>
        <a:lstStyle/>
        <a:p>
          <a:endParaRPr lang="en-US"/>
        </a:p>
      </dgm:t>
    </dgm:pt>
    <dgm:pt modelId="{AEAB87A7-ED02-4834-9E85-2B05A138430B}" type="sibTrans" cxnId="{47FBE1D3-6111-40A1-B3D3-CDF2ADBD43F9}">
      <dgm:prSet/>
      <dgm:spPr/>
      <dgm:t>
        <a:bodyPr/>
        <a:lstStyle/>
        <a:p>
          <a:endParaRPr lang="en-US"/>
        </a:p>
      </dgm:t>
    </dgm:pt>
    <dgm:pt modelId="{92827A9A-D966-4B9B-8926-15A1CF14F10C}">
      <dgm:prSet/>
      <dgm:spPr/>
      <dgm:t>
        <a:bodyPr/>
        <a:lstStyle/>
        <a:p>
          <a:r>
            <a:rPr lang="en-US"/>
            <a:t>• Immediate feedback and support.</a:t>
          </a:r>
        </a:p>
      </dgm:t>
    </dgm:pt>
    <dgm:pt modelId="{A5FA068D-550D-4112-84D6-76321D53622A}" type="parTrans" cxnId="{61FBB25C-2D42-4487-8E27-CF2B2B0B50ED}">
      <dgm:prSet/>
      <dgm:spPr/>
      <dgm:t>
        <a:bodyPr/>
        <a:lstStyle/>
        <a:p>
          <a:endParaRPr lang="en-US"/>
        </a:p>
      </dgm:t>
    </dgm:pt>
    <dgm:pt modelId="{73A8DB37-EFBA-46ED-8B37-8AAD5F080B40}" type="sibTrans" cxnId="{61FBB25C-2D42-4487-8E27-CF2B2B0B50ED}">
      <dgm:prSet/>
      <dgm:spPr/>
      <dgm:t>
        <a:bodyPr/>
        <a:lstStyle/>
        <a:p>
          <a:endParaRPr lang="en-US"/>
        </a:p>
      </dgm:t>
    </dgm:pt>
    <dgm:pt modelId="{A0449593-17C3-4A0D-A12F-1FC0D112E5EB}">
      <dgm:prSet/>
      <dgm:spPr/>
      <dgm:t>
        <a:bodyPr/>
        <a:lstStyle/>
        <a:p>
          <a:r>
            <a:rPr lang="en-US"/>
            <a:t>• Enhanced engagement and motivation.</a:t>
          </a:r>
        </a:p>
      </dgm:t>
    </dgm:pt>
    <dgm:pt modelId="{B5AFC5C4-3382-4690-8A45-53EA039E6D17}" type="parTrans" cxnId="{6EB80984-455A-4B6D-BF7C-39B9D85E0425}">
      <dgm:prSet/>
      <dgm:spPr/>
      <dgm:t>
        <a:bodyPr/>
        <a:lstStyle/>
        <a:p>
          <a:endParaRPr lang="en-US"/>
        </a:p>
      </dgm:t>
    </dgm:pt>
    <dgm:pt modelId="{A25E15A4-EB9B-4C01-AC69-9E82E3E5CC75}" type="sibTrans" cxnId="{6EB80984-455A-4B6D-BF7C-39B9D85E0425}">
      <dgm:prSet/>
      <dgm:spPr/>
      <dgm:t>
        <a:bodyPr/>
        <a:lstStyle/>
        <a:p>
          <a:endParaRPr lang="en-US"/>
        </a:p>
      </dgm:t>
    </dgm:pt>
    <dgm:pt modelId="{0FCD782B-BA4A-4BF2-B9EA-A4CEDDE14D6C}">
      <dgm:prSet/>
      <dgm:spPr/>
      <dgm:t>
        <a:bodyPr/>
        <a:lstStyle/>
        <a:p>
          <a:r>
            <a:rPr lang="en-US"/>
            <a:t>• AI-driven tools adapt to student's pace, improving their confidence.</a:t>
          </a:r>
        </a:p>
      </dgm:t>
    </dgm:pt>
    <dgm:pt modelId="{3977271E-84FD-4C63-8069-993317843453}" type="parTrans" cxnId="{D5090991-1DF1-42D7-BE3F-A1652348A3A7}">
      <dgm:prSet/>
      <dgm:spPr/>
      <dgm:t>
        <a:bodyPr/>
        <a:lstStyle/>
        <a:p>
          <a:endParaRPr lang="en-US"/>
        </a:p>
      </dgm:t>
    </dgm:pt>
    <dgm:pt modelId="{CB6527A9-EC96-4A78-A302-E794CF72EF02}" type="sibTrans" cxnId="{D5090991-1DF1-42D7-BE3F-A1652348A3A7}">
      <dgm:prSet/>
      <dgm:spPr/>
      <dgm:t>
        <a:bodyPr/>
        <a:lstStyle/>
        <a:p>
          <a:endParaRPr lang="en-US"/>
        </a:p>
      </dgm:t>
    </dgm:pt>
    <dgm:pt modelId="{06592769-EDD1-475F-BCA2-631EA51A4384}" type="pres">
      <dgm:prSet presAssocID="{D018E68A-BF64-49CF-BECB-C677925EC93C}" presName="vert0" presStyleCnt="0">
        <dgm:presLayoutVars>
          <dgm:dir/>
          <dgm:animOne val="branch"/>
          <dgm:animLvl val="lvl"/>
        </dgm:presLayoutVars>
      </dgm:prSet>
      <dgm:spPr/>
    </dgm:pt>
    <dgm:pt modelId="{16809D2C-9F57-43B9-AEB0-0B17F02F46CB}" type="pres">
      <dgm:prSet presAssocID="{6C54A966-7489-4ABE-AEC2-50B1A29DF2C5}" presName="thickLine" presStyleLbl="alignNode1" presStyleIdx="0" presStyleCnt="4"/>
      <dgm:spPr/>
    </dgm:pt>
    <dgm:pt modelId="{82099641-C67A-4805-990E-9CB48F7B0ACE}" type="pres">
      <dgm:prSet presAssocID="{6C54A966-7489-4ABE-AEC2-50B1A29DF2C5}" presName="horz1" presStyleCnt="0"/>
      <dgm:spPr/>
    </dgm:pt>
    <dgm:pt modelId="{9DD94684-F085-403F-8824-851A93BF61AF}" type="pres">
      <dgm:prSet presAssocID="{6C54A966-7489-4ABE-AEC2-50B1A29DF2C5}" presName="tx1" presStyleLbl="revTx" presStyleIdx="0" presStyleCnt="4"/>
      <dgm:spPr/>
    </dgm:pt>
    <dgm:pt modelId="{7FB5551A-0444-43CF-BAA7-5B474D086E54}" type="pres">
      <dgm:prSet presAssocID="{6C54A966-7489-4ABE-AEC2-50B1A29DF2C5}" presName="vert1" presStyleCnt="0"/>
      <dgm:spPr/>
    </dgm:pt>
    <dgm:pt modelId="{6B1872A4-9619-4F5E-B87E-9A08B58292DD}" type="pres">
      <dgm:prSet presAssocID="{92827A9A-D966-4B9B-8926-15A1CF14F10C}" presName="thickLine" presStyleLbl="alignNode1" presStyleIdx="1" presStyleCnt="4"/>
      <dgm:spPr/>
    </dgm:pt>
    <dgm:pt modelId="{DD54F517-8C7A-4AD4-939E-475DD95D7C67}" type="pres">
      <dgm:prSet presAssocID="{92827A9A-D966-4B9B-8926-15A1CF14F10C}" presName="horz1" presStyleCnt="0"/>
      <dgm:spPr/>
    </dgm:pt>
    <dgm:pt modelId="{4C9A12D5-F1CE-4E93-BEAA-75DD265C65AD}" type="pres">
      <dgm:prSet presAssocID="{92827A9A-D966-4B9B-8926-15A1CF14F10C}" presName="tx1" presStyleLbl="revTx" presStyleIdx="1" presStyleCnt="4"/>
      <dgm:spPr/>
    </dgm:pt>
    <dgm:pt modelId="{386D569E-2505-46C6-B497-39A8099A0BC6}" type="pres">
      <dgm:prSet presAssocID="{92827A9A-D966-4B9B-8926-15A1CF14F10C}" presName="vert1" presStyleCnt="0"/>
      <dgm:spPr/>
    </dgm:pt>
    <dgm:pt modelId="{0EBFA4A3-08F4-4F07-8456-3C25BE44563C}" type="pres">
      <dgm:prSet presAssocID="{A0449593-17C3-4A0D-A12F-1FC0D112E5EB}" presName="thickLine" presStyleLbl="alignNode1" presStyleIdx="2" presStyleCnt="4"/>
      <dgm:spPr/>
    </dgm:pt>
    <dgm:pt modelId="{DC02099C-82BF-46A9-BC8E-A894C0443C34}" type="pres">
      <dgm:prSet presAssocID="{A0449593-17C3-4A0D-A12F-1FC0D112E5EB}" presName="horz1" presStyleCnt="0"/>
      <dgm:spPr/>
    </dgm:pt>
    <dgm:pt modelId="{EE33F451-812F-4C68-A754-5734102CC1C0}" type="pres">
      <dgm:prSet presAssocID="{A0449593-17C3-4A0D-A12F-1FC0D112E5EB}" presName="tx1" presStyleLbl="revTx" presStyleIdx="2" presStyleCnt="4"/>
      <dgm:spPr/>
    </dgm:pt>
    <dgm:pt modelId="{44D3E2BC-8BB9-4E5A-84BD-7D0CB4F89C51}" type="pres">
      <dgm:prSet presAssocID="{A0449593-17C3-4A0D-A12F-1FC0D112E5EB}" presName="vert1" presStyleCnt="0"/>
      <dgm:spPr/>
    </dgm:pt>
    <dgm:pt modelId="{92A3173D-0251-4E48-ABD7-AFDEAE15EC68}" type="pres">
      <dgm:prSet presAssocID="{0FCD782B-BA4A-4BF2-B9EA-A4CEDDE14D6C}" presName="thickLine" presStyleLbl="alignNode1" presStyleIdx="3" presStyleCnt="4"/>
      <dgm:spPr/>
    </dgm:pt>
    <dgm:pt modelId="{236ADBEA-C5C4-4215-9916-513DCBA1B58D}" type="pres">
      <dgm:prSet presAssocID="{0FCD782B-BA4A-4BF2-B9EA-A4CEDDE14D6C}" presName="horz1" presStyleCnt="0"/>
      <dgm:spPr/>
    </dgm:pt>
    <dgm:pt modelId="{EC590F81-94E0-435F-94F5-5C5E46223F11}" type="pres">
      <dgm:prSet presAssocID="{0FCD782B-BA4A-4BF2-B9EA-A4CEDDE14D6C}" presName="tx1" presStyleLbl="revTx" presStyleIdx="3" presStyleCnt="4"/>
      <dgm:spPr/>
    </dgm:pt>
    <dgm:pt modelId="{166F3D63-981E-4980-B227-E26758AC4E38}" type="pres">
      <dgm:prSet presAssocID="{0FCD782B-BA4A-4BF2-B9EA-A4CEDDE14D6C}" presName="vert1" presStyleCnt="0"/>
      <dgm:spPr/>
    </dgm:pt>
  </dgm:ptLst>
  <dgm:cxnLst>
    <dgm:cxn modelId="{F2D0DF36-4612-4D40-997C-E6830618EEFE}" type="presOf" srcId="{D018E68A-BF64-49CF-BECB-C677925EC93C}" destId="{06592769-EDD1-475F-BCA2-631EA51A4384}" srcOrd="0" destOrd="0" presId="urn:microsoft.com/office/officeart/2008/layout/LinedList"/>
    <dgm:cxn modelId="{61FBB25C-2D42-4487-8E27-CF2B2B0B50ED}" srcId="{D018E68A-BF64-49CF-BECB-C677925EC93C}" destId="{92827A9A-D966-4B9B-8926-15A1CF14F10C}" srcOrd="1" destOrd="0" parTransId="{A5FA068D-550D-4112-84D6-76321D53622A}" sibTransId="{73A8DB37-EFBA-46ED-8B37-8AAD5F080B40}"/>
    <dgm:cxn modelId="{6EB80984-455A-4B6D-BF7C-39B9D85E0425}" srcId="{D018E68A-BF64-49CF-BECB-C677925EC93C}" destId="{A0449593-17C3-4A0D-A12F-1FC0D112E5EB}" srcOrd="2" destOrd="0" parTransId="{B5AFC5C4-3382-4690-8A45-53EA039E6D17}" sibTransId="{A25E15A4-EB9B-4C01-AC69-9E82E3E5CC75}"/>
    <dgm:cxn modelId="{D5090991-1DF1-42D7-BE3F-A1652348A3A7}" srcId="{D018E68A-BF64-49CF-BECB-C677925EC93C}" destId="{0FCD782B-BA4A-4BF2-B9EA-A4CEDDE14D6C}" srcOrd="3" destOrd="0" parTransId="{3977271E-84FD-4C63-8069-993317843453}" sibTransId="{CB6527A9-EC96-4A78-A302-E794CF72EF02}"/>
    <dgm:cxn modelId="{B05A779B-E880-4A39-8CD4-40250D2BF7B3}" type="presOf" srcId="{0FCD782B-BA4A-4BF2-B9EA-A4CEDDE14D6C}" destId="{EC590F81-94E0-435F-94F5-5C5E46223F11}" srcOrd="0" destOrd="0" presId="urn:microsoft.com/office/officeart/2008/layout/LinedList"/>
    <dgm:cxn modelId="{47FBE1D3-6111-40A1-B3D3-CDF2ADBD43F9}" srcId="{D018E68A-BF64-49CF-BECB-C677925EC93C}" destId="{6C54A966-7489-4ABE-AEC2-50B1A29DF2C5}" srcOrd="0" destOrd="0" parTransId="{B745AE54-8EC4-4172-9ECD-038139076BB9}" sibTransId="{AEAB87A7-ED02-4834-9E85-2B05A138430B}"/>
    <dgm:cxn modelId="{8D877ED5-C747-4485-AF5A-76059A77F0F3}" type="presOf" srcId="{6C54A966-7489-4ABE-AEC2-50B1A29DF2C5}" destId="{9DD94684-F085-403F-8824-851A93BF61AF}" srcOrd="0" destOrd="0" presId="urn:microsoft.com/office/officeart/2008/layout/LinedList"/>
    <dgm:cxn modelId="{6E1757E7-8AAF-4367-8DE3-E50436B76035}" type="presOf" srcId="{92827A9A-D966-4B9B-8926-15A1CF14F10C}" destId="{4C9A12D5-F1CE-4E93-BEAA-75DD265C65AD}" srcOrd="0" destOrd="0" presId="urn:microsoft.com/office/officeart/2008/layout/LinedList"/>
    <dgm:cxn modelId="{FF3F34FF-2181-4DE8-841F-20650B15E837}" type="presOf" srcId="{A0449593-17C3-4A0D-A12F-1FC0D112E5EB}" destId="{EE33F451-812F-4C68-A754-5734102CC1C0}" srcOrd="0" destOrd="0" presId="urn:microsoft.com/office/officeart/2008/layout/LinedList"/>
    <dgm:cxn modelId="{FE4CA195-9F0E-4815-B9C1-CCE09AC3B85D}" type="presParOf" srcId="{06592769-EDD1-475F-BCA2-631EA51A4384}" destId="{16809D2C-9F57-43B9-AEB0-0B17F02F46CB}" srcOrd="0" destOrd="0" presId="urn:microsoft.com/office/officeart/2008/layout/LinedList"/>
    <dgm:cxn modelId="{14B4983A-511D-403E-9F66-92D8811C5B40}" type="presParOf" srcId="{06592769-EDD1-475F-BCA2-631EA51A4384}" destId="{82099641-C67A-4805-990E-9CB48F7B0ACE}" srcOrd="1" destOrd="0" presId="urn:microsoft.com/office/officeart/2008/layout/LinedList"/>
    <dgm:cxn modelId="{11651C2C-070B-4919-AE93-1E2FCC6718D9}" type="presParOf" srcId="{82099641-C67A-4805-990E-9CB48F7B0ACE}" destId="{9DD94684-F085-403F-8824-851A93BF61AF}" srcOrd="0" destOrd="0" presId="urn:microsoft.com/office/officeart/2008/layout/LinedList"/>
    <dgm:cxn modelId="{5DA99602-095C-48DC-BE7F-C1B227731863}" type="presParOf" srcId="{82099641-C67A-4805-990E-9CB48F7B0ACE}" destId="{7FB5551A-0444-43CF-BAA7-5B474D086E54}" srcOrd="1" destOrd="0" presId="urn:microsoft.com/office/officeart/2008/layout/LinedList"/>
    <dgm:cxn modelId="{8295606A-D22F-4FDA-8CF2-F0B544ECF39E}" type="presParOf" srcId="{06592769-EDD1-475F-BCA2-631EA51A4384}" destId="{6B1872A4-9619-4F5E-B87E-9A08B58292DD}" srcOrd="2" destOrd="0" presId="urn:microsoft.com/office/officeart/2008/layout/LinedList"/>
    <dgm:cxn modelId="{FA6BB695-53B7-458E-A261-5AA0BC7A8A2B}" type="presParOf" srcId="{06592769-EDD1-475F-BCA2-631EA51A4384}" destId="{DD54F517-8C7A-4AD4-939E-475DD95D7C67}" srcOrd="3" destOrd="0" presId="urn:microsoft.com/office/officeart/2008/layout/LinedList"/>
    <dgm:cxn modelId="{78BC5431-64B8-47DC-8C8C-CB8E518B2465}" type="presParOf" srcId="{DD54F517-8C7A-4AD4-939E-475DD95D7C67}" destId="{4C9A12D5-F1CE-4E93-BEAA-75DD265C65AD}" srcOrd="0" destOrd="0" presId="urn:microsoft.com/office/officeart/2008/layout/LinedList"/>
    <dgm:cxn modelId="{353FC313-3653-496F-A109-5AF00AFB8AC7}" type="presParOf" srcId="{DD54F517-8C7A-4AD4-939E-475DD95D7C67}" destId="{386D569E-2505-46C6-B497-39A8099A0BC6}" srcOrd="1" destOrd="0" presId="urn:microsoft.com/office/officeart/2008/layout/LinedList"/>
    <dgm:cxn modelId="{3C90322E-DDD6-4073-8545-B95C480B189A}" type="presParOf" srcId="{06592769-EDD1-475F-BCA2-631EA51A4384}" destId="{0EBFA4A3-08F4-4F07-8456-3C25BE44563C}" srcOrd="4" destOrd="0" presId="urn:microsoft.com/office/officeart/2008/layout/LinedList"/>
    <dgm:cxn modelId="{C24D3172-3CA5-49D4-8FB6-B4684D149320}" type="presParOf" srcId="{06592769-EDD1-475F-BCA2-631EA51A4384}" destId="{DC02099C-82BF-46A9-BC8E-A894C0443C34}" srcOrd="5" destOrd="0" presId="urn:microsoft.com/office/officeart/2008/layout/LinedList"/>
    <dgm:cxn modelId="{4E021A24-B57F-4202-B479-3CC09EB5C251}" type="presParOf" srcId="{DC02099C-82BF-46A9-BC8E-A894C0443C34}" destId="{EE33F451-812F-4C68-A754-5734102CC1C0}" srcOrd="0" destOrd="0" presId="urn:microsoft.com/office/officeart/2008/layout/LinedList"/>
    <dgm:cxn modelId="{6BA32FBD-DE92-41B7-A1B7-70C1313E3B06}" type="presParOf" srcId="{DC02099C-82BF-46A9-BC8E-A894C0443C34}" destId="{44D3E2BC-8BB9-4E5A-84BD-7D0CB4F89C51}" srcOrd="1" destOrd="0" presId="urn:microsoft.com/office/officeart/2008/layout/LinedList"/>
    <dgm:cxn modelId="{286EBE45-370C-43A1-822B-2F793E5F6570}" type="presParOf" srcId="{06592769-EDD1-475F-BCA2-631EA51A4384}" destId="{92A3173D-0251-4E48-ABD7-AFDEAE15EC68}" srcOrd="6" destOrd="0" presId="urn:microsoft.com/office/officeart/2008/layout/LinedList"/>
    <dgm:cxn modelId="{E88FF061-3A2A-4948-975D-988D28B61C6C}" type="presParOf" srcId="{06592769-EDD1-475F-BCA2-631EA51A4384}" destId="{236ADBEA-C5C4-4215-9916-513DCBA1B58D}" srcOrd="7" destOrd="0" presId="urn:microsoft.com/office/officeart/2008/layout/LinedList"/>
    <dgm:cxn modelId="{7CFC9035-7A54-40ED-8219-5D0FC4B535D0}" type="presParOf" srcId="{236ADBEA-C5C4-4215-9916-513DCBA1B58D}" destId="{EC590F81-94E0-435F-94F5-5C5E46223F11}" srcOrd="0" destOrd="0" presId="urn:microsoft.com/office/officeart/2008/layout/LinedList"/>
    <dgm:cxn modelId="{FDEA00AE-9C32-46D0-A577-578645310F2E}" type="presParOf" srcId="{236ADBEA-C5C4-4215-9916-513DCBA1B58D}" destId="{166F3D63-981E-4980-B227-E26758AC4E38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0312A2A7-3F5D-4A01-9F17-81BDF1CCCAD0}" type="doc">
      <dgm:prSet loTypeId="urn:microsoft.com/office/officeart/2008/layout/LinedList" loCatId="list" qsTypeId="urn:microsoft.com/office/officeart/2005/8/quickstyle/simple1" qsCatId="simple" csTypeId="urn:microsoft.com/office/officeart/2005/8/colors/accent4_2" csCatId="accent4"/>
      <dgm:spPr/>
      <dgm:t>
        <a:bodyPr/>
        <a:lstStyle/>
        <a:p>
          <a:endParaRPr lang="en-US"/>
        </a:p>
      </dgm:t>
    </dgm:pt>
    <dgm:pt modelId="{16D7777D-8DA6-4995-9C02-BEE7C6DD37AE}">
      <dgm:prSet/>
      <dgm:spPr/>
      <dgm:t>
        <a:bodyPr/>
        <a:lstStyle/>
        <a:p>
          <a:r>
            <a:rPr lang="en-US"/>
            <a:t>• AI automates administrative tasks, saving time.</a:t>
          </a:r>
        </a:p>
      </dgm:t>
    </dgm:pt>
    <dgm:pt modelId="{8313DDEF-D06C-48C5-934A-BC30662908F6}" type="parTrans" cxnId="{2E3C4876-6FC9-460D-9F99-F8499F94101B}">
      <dgm:prSet/>
      <dgm:spPr/>
      <dgm:t>
        <a:bodyPr/>
        <a:lstStyle/>
        <a:p>
          <a:endParaRPr lang="en-US"/>
        </a:p>
      </dgm:t>
    </dgm:pt>
    <dgm:pt modelId="{CCF40CD3-26FA-422F-8E0F-B27F64776D44}" type="sibTrans" cxnId="{2E3C4876-6FC9-460D-9F99-F8499F94101B}">
      <dgm:prSet/>
      <dgm:spPr/>
      <dgm:t>
        <a:bodyPr/>
        <a:lstStyle/>
        <a:p>
          <a:endParaRPr lang="en-US"/>
        </a:p>
      </dgm:t>
    </dgm:pt>
    <dgm:pt modelId="{E0EC73CE-1E60-46B0-A758-04E2072E2BA8}">
      <dgm:prSet/>
      <dgm:spPr/>
      <dgm:t>
        <a:bodyPr/>
        <a:lstStyle/>
        <a:p>
          <a:r>
            <a:rPr lang="en-US"/>
            <a:t>• Provides data-driven insights into student performance.</a:t>
          </a:r>
        </a:p>
      </dgm:t>
    </dgm:pt>
    <dgm:pt modelId="{7B9AD6A0-3D9E-4E5C-84B8-CF1E0E384369}" type="parTrans" cxnId="{AFFBB3BE-3B9D-4F6A-A66B-D8763FFFBA69}">
      <dgm:prSet/>
      <dgm:spPr/>
      <dgm:t>
        <a:bodyPr/>
        <a:lstStyle/>
        <a:p>
          <a:endParaRPr lang="en-US"/>
        </a:p>
      </dgm:t>
    </dgm:pt>
    <dgm:pt modelId="{85212746-F6C1-4949-A2C5-73E4E2A4C506}" type="sibTrans" cxnId="{AFFBB3BE-3B9D-4F6A-A66B-D8763FFFBA69}">
      <dgm:prSet/>
      <dgm:spPr/>
      <dgm:t>
        <a:bodyPr/>
        <a:lstStyle/>
        <a:p>
          <a:endParaRPr lang="en-US"/>
        </a:p>
      </dgm:t>
    </dgm:pt>
    <dgm:pt modelId="{441D9093-3025-47FB-BCE2-38460B17E91F}">
      <dgm:prSet/>
      <dgm:spPr/>
      <dgm:t>
        <a:bodyPr/>
        <a:lstStyle/>
        <a:p>
          <a:r>
            <a:rPr lang="en-US"/>
            <a:t>• Supports differentiated instruction and personalized feedback.</a:t>
          </a:r>
        </a:p>
      </dgm:t>
    </dgm:pt>
    <dgm:pt modelId="{3D3EDD6A-6CEE-4E76-88F7-B8C31730E093}" type="parTrans" cxnId="{ACC10BBB-6A88-44E8-A05D-71AAD122127F}">
      <dgm:prSet/>
      <dgm:spPr/>
      <dgm:t>
        <a:bodyPr/>
        <a:lstStyle/>
        <a:p>
          <a:endParaRPr lang="en-US"/>
        </a:p>
      </dgm:t>
    </dgm:pt>
    <dgm:pt modelId="{48664A89-99B9-4A88-ABE8-C39CF674E9AD}" type="sibTrans" cxnId="{ACC10BBB-6A88-44E8-A05D-71AAD122127F}">
      <dgm:prSet/>
      <dgm:spPr/>
      <dgm:t>
        <a:bodyPr/>
        <a:lstStyle/>
        <a:p>
          <a:endParaRPr lang="en-US"/>
        </a:p>
      </dgm:t>
    </dgm:pt>
    <dgm:pt modelId="{5800B7DB-87A2-433D-B8A2-9528BEF0545F}">
      <dgm:prSet/>
      <dgm:spPr/>
      <dgm:t>
        <a:bodyPr/>
        <a:lstStyle/>
        <a:p>
          <a:r>
            <a:rPr lang="en-US"/>
            <a:t>• Reduces teacher burnout by taking over repetitive tasks.</a:t>
          </a:r>
        </a:p>
      </dgm:t>
    </dgm:pt>
    <dgm:pt modelId="{E74467F5-38DB-409D-967E-0B44B22A7DCA}" type="parTrans" cxnId="{DDB892D1-4D83-476D-A4F3-B3A9DD20457D}">
      <dgm:prSet/>
      <dgm:spPr/>
      <dgm:t>
        <a:bodyPr/>
        <a:lstStyle/>
        <a:p>
          <a:endParaRPr lang="en-US"/>
        </a:p>
      </dgm:t>
    </dgm:pt>
    <dgm:pt modelId="{2CE24BF1-D0B8-45BC-B102-C0C72F3B00D3}" type="sibTrans" cxnId="{DDB892D1-4D83-476D-A4F3-B3A9DD20457D}">
      <dgm:prSet/>
      <dgm:spPr/>
      <dgm:t>
        <a:bodyPr/>
        <a:lstStyle/>
        <a:p>
          <a:endParaRPr lang="en-US"/>
        </a:p>
      </dgm:t>
    </dgm:pt>
    <dgm:pt modelId="{5A8BC8AA-31EA-4465-B058-865F8DA78B1D}" type="pres">
      <dgm:prSet presAssocID="{0312A2A7-3F5D-4A01-9F17-81BDF1CCCAD0}" presName="vert0" presStyleCnt="0">
        <dgm:presLayoutVars>
          <dgm:dir/>
          <dgm:animOne val="branch"/>
          <dgm:animLvl val="lvl"/>
        </dgm:presLayoutVars>
      </dgm:prSet>
      <dgm:spPr/>
    </dgm:pt>
    <dgm:pt modelId="{CA480996-B05E-4927-AB4F-79FC83CEA836}" type="pres">
      <dgm:prSet presAssocID="{16D7777D-8DA6-4995-9C02-BEE7C6DD37AE}" presName="thickLine" presStyleLbl="alignNode1" presStyleIdx="0" presStyleCnt="4"/>
      <dgm:spPr/>
    </dgm:pt>
    <dgm:pt modelId="{7C524DCF-ACD6-4B1E-8DE6-AB1100A91BBB}" type="pres">
      <dgm:prSet presAssocID="{16D7777D-8DA6-4995-9C02-BEE7C6DD37AE}" presName="horz1" presStyleCnt="0"/>
      <dgm:spPr/>
    </dgm:pt>
    <dgm:pt modelId="{895CDE13-D6DA-4532-B616-0E8878FF7D3D}" type="pres">
      <dgm:prSet presAssocID="{16D7777D-8DA6-4995-9C02-BEE7C6DD37AE}" presName="tx1" presStyleLbl="revTx" presStyleIdx="0" presStyleCnt="4"/>
      <dgm:spPr/>
    </dgm:pt>
    <dgm:pt modelId="{B8E6F74C-4FBF-49F2-961A-4DC7058879D0}" type="pres">
      <dgm:prSet presAssocID="{16D7777D-8DA6-4995-9C02-BEE7C6DD37AE}" presName="vert1" presStyleCnt="0"/>
      <dgm:spPr/>
    </dgm:pt>
    <dgm:pt modelId="{302B288D-A635-4F30-8E09-316DEFD6EC2E}" type="pres">
      <dgm:prSet presAssocID="{E0EC73CE-1E60-46B0-A758-04E2072E2BA8}" presName="thickLine" presStyleLbl="alignNode1" presStyleIdx="1" presStyleCnt="4"/>
      <dgm:spPr/>
    </dgm:pt>
    <dgm:pt modelId="{F48F9A45-3ABC-4D77-8B37-60034D17C0B0}" type="pres">
      <dgm:prSet presAssocID="{E0EC73CE-1E60-46B0-A758-04E2072E2BA8}" presName="horz1" presStyleCnt="0"/>
      <dgm:spPr/>
    </dgm:pt>
    <dgm:pt modelId="{A9F67404-264B-4E1A-885D-74D872D1270E}" type="pres">
      <dgm:prSet presAssocID="{E0EC73CE-1E60-46B0-A758-04E2072E2BA8}" presName="tx1" presStyleLbl="revTx" presStyleIdx="1" presStyleCnt="4"/>
      <dgm:spPr/>
    </dgm:pt>
    <dgm:pt modelId="{E582E073-7AAD-4479-9678-2ADB45231CDE}" type="pres">
      <dgm:prSet presAssocID="{E0EC73CE-1E60-46B0-A758-04E2072E2BA8}" presName="vert1" presStyleCnt="0"/>
      <dgm:spPr/>
    </dgm:pt>
    <dgm:pt modelId="{D8DAAD79-ED07-4F11-9FEF-803FFB0913F8}" type="pres">
      <dgm:prSet presAssocID="{441D9093-3025-47FB-BCE2-38460B17E91F}" presName="thickLine" presStyleLbl="alignNode1" presStyleIdx="2" presStyleCnt="4"/>
      <dgm:spPr/>
    </dgm:pt>
    <dgm:pt modelId="{A12B0BC1-DE90-44DF-8ED7-414C0805A586}" type="pres">
      <dgm:prSet presAssocID="{441D9093-3025-47FB-BCE2-38460B17E91F}" presName="horz1" presStyleCnt="0"/>
      <dgm:spPr/>
    </dgm:pt>
    <dgm:pt modelId="{A2A1D07F-CEDF-4F1E-B43A-8B116EBDEA06}" type="pres">
      <dgm:prSet presAssocID="{441D9093-3025-47FB-BCE2-38460B17E91F}" presName="tx1" presStyleLbl="revTx" presStyleIdx="2" presStyleCnt="4"/>
      <dgm:spPr/>
    </dgm:pt>
    <dgm:pt modelId="{DA74E735-BEA9-4155-9635-0426203B741B}" type="pres">
      <dgm:prSet presAssocID="{441D9093-3025-47FB-BCE2-38460B17E91F}" presName="vert1" presStyleCnt="0"/>
      <dgm:spPr/>
    </dgm:pt>
    <dgm:pt modelId="{72F6B1C7-D921-44DB-A4E1-A69C89D19A26}" type="pres">
      <dgm:prSet presAssocID="{5800B7DB-87A2-433D-B8A2-9528BEF0545F}" presName="thickLine" presStyleLbl="alignNode1" presStyleIdx="3" presStyleCnt="4"/>
      <dgm:spPr/>
    </dgm:pt>
    <dgm:pt modelId="{3D3A034F-9E86-4F32-948E-7EB8546AC503}" type="pres">
      <dgm:prSet presAssocID="{5800B7DB-87A2-433D-B8A2-9528BEF0545F}" presName="horz1" presStyleCnt="0"/>
      <dgm:spPr/>
    </dgm:pt>
    <dgm:pt modelId="{7A541A6F-ACFB-463B-9066-077509862B5D}" type="pres">
      <dgm:prSet presAssocID="{5800B7DB-87A2-433D-B8A2-9528BEF0545F}" presName="tx1" presStyleLbl="revTx" presStyleIdx="3" presStyleCnt="4"/>
      <dgm:spPr/>
    </dgm:pt>
    <dgm:pt modelId="{1E0CC2DF-5A73-4D27-8B50-3DF0AF19338C}" type="pres">
      <dgm:prSet presAssocID="{5800B7DB-87A2-433D-B8A2-9528BEF0545F}" presName="vert1" presStyleCnt="0"/>
      <dgm:spPr/>
    </dgm:pt>
  </dgm:ptLst>
  <dgm:cxnLst>
    <dgm:cxn modelId="{59683F66-A93A-46DA-9712-648432A7C8CE}" type="presOf" srcId="{5800B7DB-87A2-433D-B8A2-9528BEF0545F}" destId="{7A541A6F-ACFB-463B-9066-077509862B5D}" srcOrd="0" destOrd="0" presId="urn:microsoft.com/office/officeart/2008/layout/LinedList"/>
    <dgm:cxn modelId="{9DBDAB6B-4590-488F-AF25-B90901A21A15}" type="presOf" srcId="{0312A2A7-3F5D-4A01-9F17-81BDF1CCCAD0}" destId="{5A8BC8AA-31EA-4465-B058-865F8DA78B1D}" srcOrd="0" destOrd="0" presId="urn:microsoft.com/office/officeart/2008/layout/LinedList"/>
    <dgm:cxn modelId="{3EC5B76E-3A4F-450C-AC20-76824E08B7AB}" type="presOf" srcId="{441D9093-3025-47FB-BCE2-38460B17E91F}" destId="{A2A1D07F-CEDF-4F1E-B43A-8B116EBDEA06}" srcOrd="0" destOrd="0" presId="urn:microsoft.com/office/officeart/2008/layout/LinedList"/>
    <dgm:cxn modelId="{2E3C4876-6FC9-460D-9F99-F8499F94101B}" srcId="{0312A2A7-3F5D-4A01-9F17-81BDF1CCCAD0}" destId="{16D7777D-8DA6-4995-9C02-BEE7C6DD37AE}" srcOrd="0" destOrd="0" parTransId="{8313DDEF-D06C-48C5-934A-BC30662908F6}" sibTransId="{CCF40CD3-26FA-422F-8E0F-B27F64776D44}"/>
    <dgm:cxn modelId="{DEAF539C-D947-421E-9202-AE9BE95514F7}" type="presOf" srcId="{E0EC73CE-1E60-46B0-A758-04E2072E2BA8}" destId="{A9F67404-264B-4E1A-885D-74D872D1270E}" srcOrd="0" destOrd="0" presId="urn:microsoft.com/office/officeart/2008/layout/LinedList"/>
    <dgm:cxn modelId="{ACC10BBB-6A88-44E8-A05D-71AAD122127F}" srcId="{0312A2A7-3F5D-4A01-9F17-81BDF1CCCAD0}" destId="{441D9093-3025-47FB-BCE2-38460B17E91F}" srcOrd="2" destOrd="0" parTransId="{3D3EDD6A-6CEE-4E76-88F7-B8C31730E093}" sibTransId="{48664A89-99B9-4A88-ABE8-C39CF674E9AD}"/>
    <dgm:cxn modelId="{AFFBB3BE-3B9D-4F6A-A66B-D8763FFFBA69}" srcId="{0312A2A7-3F5D-4A01-9F17-81BDF1CCCAD0}" destId="{E0EC73CE-1E60-46B0-A758-04E2072E2BA8}" srcOrd="1" destOrd="0" parTransId="{7B9AD6A0-3D9E-4E5C-84B8-CF1E0E384369}" sibTransId="{85212746-F6C1-4949-A2C5-73E4E2A4C506}"/>
    <dgm:cxn modelId="{E1FFA5CC-53FA-450C-A814-19328B4BE75F}" type="presOf" srcId="{16D7777D-8DA6-4995-9C02-BEE7C6DD37AE}" destId="{895CDE13-D6DA-4532-B616-0E8878FF7D3D}" srcOrd="0" destOrd="0" presId="urn:microsoft.com/office/officeart/2008/layout/LinedList"/>
    <dgm:cxn modelId="{DDB892D1-4D83-476D-A4F3-B3A9DD20457D}" srcId="{0312A2A7-3F5D-4A01-9F17-81BDF1CCCAD0}" destId="{5800B7DB-87A2-433D-B8A2-9528BEF0545F}" srcOrd="3" destOrd="0" parTransId="{E74467F5-38DB-409D-967E-0B44B22A7DCA}" sibTransId="{2CE24BF1-D0B8-45BC-B102-C0C72F3B00D3}"/>
    <dgm:cxn modelId="{94CAEC99-D816-4293-A53D-77AC6503BEAC}" type="presParOf" srcId="{5A8BC8AA-31EA-4465-B058-865F8DA78B1D}" destId="{CA480996-B05E-4927-AB4F-79FC83CEA836}" srcOrd="0" destOrd="0" presId="urn:microsoft.com/office/officeart/2008/layout/LinedList"/>
    <dgm:cxn modelId="{A50963A0-7234-4802-B61D-9844A0A0E226}" type="presParOf" srcId="{5A8BC8AA-31EA-4465-B058-865F8DA78B1D}" destId="{7C524DCF-ACD6-4B1E-8DE6-AB1100A91BBB}" srcOrd="1" destOrd="0" presId="urn:microsoft.com/office/officeart/2008/layout/LinedList"/>
    <dgm:cxn modelId="{E53E2B49-0CEB-4F2D-AC9C-75525C71B9F9}" type="presParOf" srcId="{7C524DCF-ACD6-4B1E-8DE6-AB1100A91BBB}" destId="{895CDE13-D6DA-4532-B616-0E8878FF7D3D}" srcOrd="0" destOrd="0" presId="urn:microsoft.com/office/officeart/2008/layout/LinedList"/>
    <dgm:cxn modelId="{459A0AA1-1548-448E-B564-5DD403426740}" type="presParOf" srcId="{7C524DCF-ACD6-4B1E-8DE6-AB1100A91BBB}" destId="{B8E6F74C-4FBF-49F2-961A-4DC7058879D0}" srcOrd="1" destOrd="0" presId="urn:microsoft.com/office/officeart/2008/layout/LinedList"/>
    <dgm:cxn modelId="{E10B4257-660C-4E08-BC84-677AB048FB2F}" type="presParOf" srcId="{5A8BC8AA-31EA-4465-B058-865F8DA78B1D}" destId="{302B288D-A635-4F30-8E09-316DEFD6EC2E}" srcOrd="2" destOrd="0" presId="urn:microsoft.com/office/officeart/2008/layout/LinedList"/>
    <dgm:cxn modelId="{E5F5238B-4ECF-4B95-AD70-4BC6B5F54CE0}" type="presParOf" srcId="{5A8BC8AA-31EA-4465-B058-865F8DA78B1D}" destId="{F48F9A45-3ABC-4D77-8B37-60034D17C0B0}" srcOrd="3" destOrd="0" presId="urn:microsoft.com/office/officeart/2008/layout/LinedList"/>
    <dgm:cxn modelId="{B7CE135F-D09E-4370-AF77-9E672C4B9F50}" type="presParOf" srcId="{F48F9A45-3ABC-4D77-8B37-60034D17C0B0}" destId="{A9F67404-264B-4E1A-885D-74D872D1270E}" srcOrd="0" destOrd="0" presId="urn:microsoft.com/office/officeart/2008/layout/LinedList"/>
    <dgm:cxn modelId="{E24EE83A-E367-41FC-AACA-2859E7B9DB5D}" type="presParOf" srcId="{F48F9A45-3ABC-4D77-8B37-60034D17C0B0}" destId="{E582E073-7AAD-4479-9678-2ADB45231CDE}" srcOrd="1" destOrd="0" presId="urn:microsoft.com/office/officeart/2008/layout/LinedList"/>
    <dgm:cxn modelId="{5E9894E2-D5D9-43D9-9DE5-C82F445EAF31}" type="presParOf" srcId="{5A8BC8AA-31EA-4465-B058-865F8DA78B1D}" destId="{D8DAAD79-ED07-4F11-9FEF-803FFB0913F8}" srcOrd="4" destOrd="0" presId="urn:microsoft.com/office/officeart/2008/layout/LinedList"/>
    <dgm:cxn modelId="{281672DC-A6BB-4FC8-9E82-A89FBA0AC3A7}" type="presParOf" srcId="{5A8BC8AA-31EA-4465-B058-865F8DA78B1D}" destId="{A12B0BC1-DE90-44DF-8ED7-414C0805A586}" srcOrd="5" destOrd="0" presId="urn:microsoft.com/office/officeart/2008/layout/LinedList"/>
    <dgm:cxn modelId="{583D6EA8-940B-42C7-A991-988B11BA83AA}" type="presParOf" srcId="{A12B0BC1-DE90-44DF-8ED7-414C0805A586}" destId="{A2A1D07F-CEDF-4F1E-B43A-8B116EBDEA06}" srcOrd="0" destOrd="0" presId="urn:microsoft.com/office/officeart/2008/layout/LinedList"/>
    <dgm:cxn modelId="{5CD53C46-C880-4515-B0C6-E8E372741347}" type="presParOf" srcId="{A12B0BC1-DE90-44DF-8ED7-414C0805A586}" destId="{DA74E735-BEA9-4155-9635-0426203B741B}" srcOrd="1" destOrd="0" presId="urn:microsoft.com/office/officeart/2008/layout/LinedList"/>
    <dgm:cxn modelId="{4ED64CEA-3024-4B98-824C-DDAB57F22FE7}" type="presParOf" srcId="{5A8BC8AA-31EA-4465-B058-865F8DA78B1D}" destId="{72F6B1C7-D921-44DB-A4E1-A69C89D19A26}" srcOrd="6" destOrd="0" presId="urn:microsoft.com/office/officeart/2008/layout/LinedList"/>
    <dgm:cxn modelId="{A3A8DFD8-254D-4F00-8258-B8058F5AADD0}" type="presParOf" srcId="{5A8BC8AA-31EA-4465-B058-865F8DA78B1D}" destId="{3D3A034F-9E86-4F32-948E-7EB8546AC503}" srcOrd="7" destOrd="0" presId="urn:microsoft.com/office/officeart/2008/layout/LinedList"/>
    <dgm:cxn modelId="{6431E516-1B28-4E7F-9C36-A8131804A1C2}" type="presParOf" srcId="{3D3A034F-9E86-4F32-948E-7EB8546AC503}" destId="{7A541A6F-ACFB-463B-9066-077509862B5D}" srcOrd="0" destOrd="0" presId="urn:microsoft.com/office/officeart/2008/layout/LinedList"/>
    <dgm:cxn modelId="{19FAADCD-90C6-4865-B638-E77FB70A68AB}" type="presParOf" srcId="{3D3A034F-9E86-4F32-948E-7EB8546AC503}" destId="{1E0CC2DF-5A73-4D27-8B50-3DF0AF19338C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F0660C5B-18CB-42F4-8B2C-C9D4364AEC6F}" type="doc">
      <dgm:prSet loTypeId="urn:microsoft.com/office/officeart/2008/layout/LinedList" loCatId="list" qsTypeId="urn:microsoft.com/office/officeart/2005/8/quickstyle/simple1" qsCatId="simple" csTypeId="urn:microsoft.com/office/officeart/2005/8/colors/accent4_2" csCatId="accent4"/>
      <dgm:spPr/>
      <dgm:t>
        <a:bodyPr/>
        <a:lstStyle/>
        <a:p>
          <a:endParaRPr lang="en-US"/>
        </a:p>
      </dgm:t>
    </dgm:pt>
    <dgm:pt modelId="{2578F33C-345F-4134-BE16-B2FB38247615}">
      <dgm:prSet/>
      <dgm:spPr/>
      <dgm:t>
        <a:bodyPr/>
        <a:lstStyle/>
        <a:p>
          <a:r>
            <a:rPr lang="en-US"/>
            <a:t>• Integration complexities with existing systems.</a:t>
          </a:r>
        </a:p>
      </dgm:t>
    </dgm:pt>
    <dgm:pt modelId="{1236E363-F4C5-4FEC-9338-95F52C412676}" type="parTrans" cxnId="{DD77773C-8233-490C-9CE3-A9D90E5CB065}">
      <dgm:prSet/>
      <dgm:spPr/>
      <dgm:t>
        <a:bodyPr/>
        <a:lstStyle/>
        <a:p>
          <a:endParaRPr lang="en-US"/>
        </a:p>
      </dgm:t>
    </dgm:pt>
    <dgm:pt modelId="{D314945A-7095-453D-A38E-587F90627418}" type="sibTrans" cxnId="{DD77773C-8233-490C-9CE3-A9D90E5CB065}">
      <dgm:prSet/>
      <dgm:spPr/>
      <dgm:t>
        <a:bodyPr/>
        <a:lstStyle/>
        <a:p>
          <a:endParaRPr lang="en-US"/>
        </a:p>
      </dgm:t>
    </dgm:pt>
    <dgm:pt modelId="{37B453D2-AB94-410E-828B-6A64D09EC5AC}">
      <dgm:prSet/>
      <dgm:spPr/>
      <dgm:t>
        <a:bodyPr/>
        <a:lstStyle/>
        <a:p>
          <a:r>
            <a:rPr lang="en-US"/>
            <a:t>• Resistance from educators and institutions.</a:t>
          </a:r>
        </a:p>
      </dgm:t>
    </dgm:pt>
    <dgm:pt modelId="{2A5A9497-DB26-4836-A21A-70F112B9CB1A}" type="parTrans" cxnId="{CC7804D0-61DB-476E-89CF-FDA70685B761}">
      <dgm:prSet/>
      <dgm:spPr/>
      <dgm:t>
        <a:bodyPr/>
        <a:lstStyle/>
        <a:p>
          <a:endParaRPr lang="en-US"/>
        </a:p>
      </dgm:t>
    </dgm:pt>
    <dgm:pt modelId="{B0CC98A3-FC52-4A73-8B5A-0140740C0411}" type="sibTrans" cxnId="{CC7804D0-61DB-476E-89CF-FDA70685B761}">
      <dgm:prSet/>
      <dgm:spPr/>
      <dgm:t>
        <a:bodyPr/>
        <a:lstStyle/>
        <a:p>
          <a:endParaRPr lang="en-US"/>
        </a:p>
      </dgm:t>
    </dgm:pt>
    <dgm:pt modelId="{3694B521-646D-4A4F-A595-589662B9F711}">
      <dgm:prSet/>
      <dgm:spPr/>
      <dgm:t>
        <a:bodyPr/>
        <a:lstStyle/>
        <a:p>
          <a:r>
            <a:rPr lang="en-US"/>
            <a:t>• Ensuring equity and accessibility for all students.</a:t>
          </a:r>
        </a:p>
      </dgm:t>
    </dgm:pt>
    <dgm:pt modelId="{605E0111-D782-441A-8D87-B487CC31DDC8}" type="parTrans" cxnId="{14542B95-8D1A-4E43-9F57-2E72010B0628}">
      <dgm:prSet/>
      <dgm:spPr/>
      <dgm:t>
        <a:bodyPr/>
        <a:lstStyle/>
        <a:p>
          <a:endParaRPr lang="en-US"/>
        </a:p>
      </dgm:t>
    </dgm:pt>
    <dgm:pt modelId="{035299A4-B5FF-482C-A6E5-418B1E086250}" type="sibTrans" cxnId="{14542B95-8D1A-4E43-9F57-2E72010B0628}">
      <dgm:prSet/>
      <dgm:spPr/>
      <dgm:t>
        <a:bodyPr/>
        <a:lstStyle/>
        <a:p>
          <a:endParaRPr lang="en-US"/>
        </a:p>
      </dgm:t>
    </dgm:pt>
    <dgm:pt modelId="{3DD910DE-F8BD-4463-99D4-E393029DF31E}">
      <dgm:prSet/>
      <dgm:spPr/>
      <dgm:t>
        <a:bodyPr/>
        <a:lstStyle/>
        <a:p>
          <a:r>
            <a:rPr lang="en-US"/>
            <a:t>• Overcoming skepticism and bias regarding AI.</a:t>
          </a:r>
        </a:p>
      </dgm:t>
    </dgm:pt>
    <dgm:pt modelId="{154F659F-A14B-454F-8068-92A2620761E9}" type="parTrans" cxnId="{C9C3E651-143D-44AF-ACA5-63BEA41E25A9}">
      <dgm:prSet/>
      <dgm:spPr/>
      <dgm:t>
        <a:bodyPr/>
        <a:lstStyle/>
        <a:p>
          <a:endParaRPr lang="en-US"/>
        </a:p>
      </dgm:t>
    </dgm:pt>
    <dgm:pt modelId="{E2A31D7F-CD2A-4386-A7EB-8D608C66222E}" type="sibTrans" cxnId="{C9C3E651-143D-44AF-ACA5-63BEA41E25A9}">
      <dgm:prSet/>
      <dgm:spPr/>
      <dgm:t>
        <a:bodyPr/>
        <a:lstStyle/>
        <a:p>
          <a:endParaRPr lang="en-US"/>
        </a:p>
      </dgm:t>
    </dgm:pt>
    <dgm:pt modelId="{C1C6AFFD-74D9-4BD9-BA47-ADE416544F63}" type="pres">
      <dgm:prSet presAssocID="{F0660C5B-18CB-42F4-8B2C-C9D4364AEC6F}" presName="vert0" presStyleCnt="0">
        <dgm:presLayoutVars>
          <dgm:dir/>
          <dgm:animOne val="branch"/>
          <dgm:animLvl val="lvl"/>
        </dgm:presLayoutVars>
      </dgm:prSet>
      <dgm:spPr/>
    </dgm:pt>
    <dgm:pt modelId="{35AD6765-52A5-44AF-8247-96623399470D}" type="pres">
      <dgm:prSet presAssocID="{2578F33C-345F-4134-BE16-B2FB38247615}" presName="thickLine" presStyleLbl="alignNode1" presStyleIdx="0" presStyleCnt="4"/>
      <dgm:spPr/>
    </dgm:pt>
    <dgm:pt modelId="{B6174B0B-D60B-4E64-9A48-685AB3186B7D}" type="pres">
      <dgm:prSet presAssocID="{2578F33C-345F-4134-BE16-B2FB38247615}" presName="horz1" presStyleCnt="0"/>
      <dgm:spPr/>
    </dgm:pt>
    <dgm:pt modelId="{7C2FF410-51BD-41A3-9E5B-5C37D8D57660}" type="pres">
      <dgm:prSet presAssocID="{2578F33C-345F-4134-BE16-B2FB38247615}" presName="tx1" presStyleLbl="revTx" presStyleIdx="0" presStyleCnt="4"/>
      <dgm:spPr/>
    </dgm:pt>
    <dgm:pt modelId="{A1493E20-D514-4DC4-8F53-E7735015703E}" type="pres">
      <dgm:prSet presAssocID="{2578F33C-345F-4134-BE16-B2FB38247615}" presName="vert1" presStyleCnt="0"/>
      <dgm:spPr/>
    </dgm:pt>
    <dgm:pt modelId="{0E4885B8-35C0-430E-9FC2-A72F549CDFA5}" type="pres">
      <dgm:prSet presAssocID="{37B453D2-AB94-410E-828B-6A64D09EC5AC}" presName="thickLine" presStyleLbl="alignNode1" presStyleIdx="1" presStyleCnt="4"/>
      <dgm:spPr/>
    </dgm:pt>
    <dgm:pt modelId="{CBA27217-FE2F-4078-B43B-A58280FCD017}" type="pres">
      <dgm:prSet presAssocID="{37B453D2-AB94-410E-828B-6A64D09EC5AC}" presName="horz1" presStyleCnt="0"/>
      <dgm:spPr/>
    </dgm:pt>
    <dgm:pt modelId="{9A093DC1-E52B-4095-BCF3-CB00A0344374}" type="pres">
      <dgm:prSet presAssocID="{37B453D2-AB94-410E-828B-6A64D09EC5AC}" presName="tx1" presStyleLbl="revTx" presStyleIdx="1" presStyleCnt="4"/>
      <dgm:spPr/>
    </dgm:pt>
    <dgm:pt modelId="{4017A0AD-4FBA-48AA-86BC-53171E3CAA42}" type="pres">
      <dgm:prSet presAssocID="{37B453D2-AB94-410E-828B-6A64D09EC5AC}" presName="vert1" presStyleCnt="0"/>
      <dgm:spPr/>
    </dgm:pt>
    <dgm:pt modelId="{4D1DAA1F-BBF3-4C72-BDA1-6B6B2E891D64}" type="pres">
      <dgm:prSet presAssocID="{3694B521-646D-4A4F-A595-589662B9F711}" presName="thickLine" presStyleLbl="alignNode1" presStyleIdx="2" presStyleCnt="4"/>
      <dgm:spPr/>
    </dgm:pt>
    <dgm:pt modelId="{AC489BA1-24B3-4BE8-924C-E2C4DF21D1C7}" type="pres">
      <dgm:prSet presAssocID="{3694B521-646D-4A4F-A595-589662B9F711}" presName="horz1" presStyleCnt="0"/>
      <dgm:spPr/>
    </dgm:pt>
    <dgm:pt modelId="{60EB2D32-C498-4A64-9B8F-844B747BE3C5}" type="pres">
      <dgm:prSet presAssocID="{3694B521-646D-4A4F-A595-589662B9F711}" presName="tx1" presStyleLbl="revTx" presStyleIdx="2" presStyleCnt="4"/>
      <dgm:spPr/>
    </dgm:pt>
    <dgm:pt modelId="{4BA55C34-3457-4633-8788-C2A2955B1560}" type="pres">
      <dgm:prSet presAssocID="{3694B521-646D-4A4F-A595-589662B9F711}" presName="vert1" presStyleCnt="0"/>
      <dgm:spPr/>
    </dgm:pt>
    <dgm:pt modelId="{216F2876-EF72-4C12-AE03-FA131165F98F}" type="pres">
      <dgm:prSet presAssocID="{3DD910DE-F8BD-4463-99D4-E393029DF31E}" presName="thickLine" presStyleLbl="alignNode1" presStyleIdx="3" presStyleCnt="4"/>
      <dgm:spPr/>
    </dgm:pt>
    <dgm:pt modelId="{759F40F2-B23C-4E4A-8040-BADAE6C64363}" type="pres">
      <dgm:prSet presAssocID="{3DD910DE-F8BD-4463-99D4-E393029DF31E}" presName="horz1" presStyleCnt="0"/>
      <dgm:spPr/>
    </dgm:pt>
    <dgm:pt modelId="{67D1FAEA-1A9C-41E8-9E4C-C14B0676D5B2}" type="pres">
      <dgm:prSet presAssocID="{3DD910DE-F8BD-4463-99D4-E393029DF31E}" presName="tx1" presStyleLbl="revTx" presStyleIdx="3" presStyleCnt="4"/>
      <dgm:spPr/>
    </dgm:pt>
    <dgm:pt modelId="{A372715B-674B-4677-B303-14CF72379677}" type="pres">
      <dgm:prSet presAssocID="{3DD910DE-F8BD-4463-99D4-E393029DF31E}" presName="vert1" presStyleCnt="0"/>
      <dgm:spPr/>
    </dgm:pt>
  </dgm:ptLst>
  <dgm:cxnLst>
    <dgm:cxn modelId="{B40C0007-9E8C-4848-99A0-6FF403525A1F}" type="presOf" srcId="{3694B521-646D-4A4F-A595-589662B9F711}" destId="{60EB2D32-C498-4A64-9B8F-844B747BE3C5}" srcOrd="0" destOrd="0" presId="urn:microsoft.com/office/officeart/2008/layout/LinedList"/>
    <dgm:cxn modelId="{7644F30C-2915-40AA-9C3D-21C15A2239EC}" type="presOf" srcId="{F0660C5B-18CB-42F4-8B2C-C9D4364AEC6F}" destId="{C1C6AFFD-74D9-4BD9-BA47-ADE416544F63}" srcOrd="0" destOrd="0" presId="urn:microsoft.com/office/officeart/2008/layout/LinedList"/>
    <dgm:cxn modelId="{4FEEEC16-F63B-4DE8-84EB-C679AED2A04E}" type="presOf" srcId="{3DD910DE-F8BD-4463-99D4-E393029DF31E}" destId="{67D1FAEA-1A9C-41E8-9E4C-C14B0676D5B2}" srcOrd="0" destOrd="0" presId="urn:microsoft.com/office/officeart/2008/layout/LinedList"/>
    <dgm:cxn modelId="{DD77773C-8233-490C-9CE3-A9D90E5CB065}" srcId="{F0660C5B-18CB-42F4-8B2C-C9D4364AEC6F}" destId="{2578F33C-345F-4134-BE16-B2FB38247615}" srcOrd="0" destOrd="0" parTransId="{1236E363-F4C5-4FEC-9338-95F52C412676}" sibTransId="{D314945A-7095-453D-A38E-587F90627418}"/>
    <dgm:cxn modelId="{C9C3E651-143D-44AF-ACA5-63BEA41E25A9}" srcId="{F0660C5B-18CB-42F4-8B2C-C9D4364AEC6F}" destId="{3DD910DE-F8BD-4463-99D4-E393029DF31E}" srcOrd="3" destOrd="0" parTransId="{154F659F-A14B-454F-8068-92A2620761E9}" sibTransId="{E2A31D7F-CD2A-4386-A7EB-8D608C66222E}"/>
    <dgm:cxn modelId="{DE5A8F93-5BBF-4F19-B7BC-5F9906F589B2}" type="presOf" srcId="{2578F33C-345F-4134-BE16-B2FB38247615}" destId="{7C2FF410-51BD-41A3-9E5B-5C37D8D57660}" srcOrd="0" destOrd="0" presId="urn:microsoft.com/office/officeart/2008/layout/LinedList"/>
    <dgm:cxn modelId="{14542B95-8D1A-4E43-9F57-2E72010B0628}" srcId="{F0660C5B-18CB-42F4-8B2C-C9D4364AEC6F}" destId="{3694B521-646D-4A4F-A595-589662B9F711}" srcOrd="2" destOrd="0" parTransId="{605E0111-D782-441A-8D87-B487CC31DDC8}" sibTransId="{035299A4-B5FF-482C-A6E5-418B1E086250}"/>
    <dgm:cxn modelId="{CC7804D0-61DB-476E-89CF-FDA70685B761}" srcId="{F0660C5B-18CB-42F4-8B2C-C9D4364AEC6F}" destId="{37B453D2-AB94-410E-828B-6A64D09EC5AC}" srcOrd="1" destOrd="0" parTransId="{2A5A9497-DB26-4836-A21A-70F112B9CB1A}" sibTransId="{B0CC98A3-FC52-4A73-8B5A-0140740C0411}"/>
    <dgm:cxn modelId="{BDC4B9F8-9F8C-4C7D-BE13-9EECAEBD2437}" type="presOf" srcId="{37B453D2-AB94-410E-828B-6A64D09EC5AC}" destId="{9A093DC1-E52B-4095-BCF3-CB00A0344374}" srcOrd="0" destOrd="0" presId="urn:microsoft.com/office/officeart/2008/layout/LinedList"/>
    <dgm:cxn modelId="{E208080E-10BE-498D-862A-801CD29EFF41}" type="presParOf" srcId="{C1C6AFFD-74D9-4BD9-BA47-ADE416544F63}" destId="{35AD6765-52A5-44AF-8247-96623399470D}" srcOrd="0" destOrd="0" presId="urn:microsoft.com/office/officeart/2008/layout/LinedList"/>
    <dgm:cxn modelId="{1BC5C756-D816-4F8C-940A-F8CF634642B8}" type="presParOf" srcId="{C1C6AFFD-74D9-4BD9-BA47-ADE416544F63}" destId="{B6174B0B-D60B-4E64-9A48-685AB3186B7D}" srcOrd="1" destOrd="0" presId="urn:microsoft.com/office/officeart/2008/layout/LinedList"/>
    <dgm:cxn modelId="{5127E4A8-9C12-4A18-A584-1CCFD7C3C01D}" type="presParOf" srcId="{B6174B0B-D60B-4E64-9A48-685AB3186B7D}" destId="{7C2FF410-51BD-41A3-9E5B-5C37D8D57660}" srcOrd="0" destOrd="0" presId="urn:microsoft.com/office/officeart/2008/layout/LinedList"/>
    <dgm:cxn modelId="{E9CF5B18-9203-462E-9DAD-88D7FC2CB3E5}" type="presParOf" srcId="{B6174B0B-D60B-4E64-9A48-685AB3186B7D}" destId="{A1493E20-D514-4DC4-8F53-E7735015703E}" srcOrd="1" destOrd="0" presId="urn:microsoft.com/office/officeart/2008/layout/LinedList"/>
    <dgm:cxn modelId="{75BDAB70-DE86-4AB1-AC71-40992B3CCC22}" type="presParOf" srcId="{C1C6AFFD-74D9-4BD9-BA47-ADE416544F63}" destId="{0E4885B8-35C0-430E-9FC2-A72F549CDFA5}" srcOrd="2" destOrd="0" presId="urn:microsoft.com/office/officeart/2008/layout/LinedList"/>
    <dgm:cxn modelId="{CEC95E9C-6C10-4368-9236-4130337F17EF}" type="presParOf" srcId="{C1C6AFFD-74D9-4BD9-BA47-ADE416544F63}" destId="{CBA27217-FE2F-4078-B43B-A58280FCD017}" srcOrd="3" destOrd="0" presId="urn:microsoft.com/office/officeart/2008/layout/LinedList"/>
    <dgm:cxn modelId="{DBFE0627-A6AE-4A2A-8A58-9220F2DF11D9}" type="presParOf" srcId="{CBA27217-FE2F-4078-B43B-A58280FCD017}" destId="{9A093DC1-E52B-4095-BCF3-CB00A0344374}" srcOrd="0" destOrd="0" presId="urn:microsoft.com/office/officeart/2008/layout/LinedList"/>
    <dgm:cxn modelId="{751652E3-08D9-4038-8B34-B3E4D9C70F3C}" type="presParOf" srcId="{CBA27217-FE2F-4078-B43B-A58280FCD017}" destId="{4017A0AD-4FBA-48AA-86BC-53171E3CAA42}" srcOrd="1" destOrd="0" presId="urn:microsoft.com/office/officeart/2008/layout/LinedList"/>
    <dgm:cxn modelId="{430635E6-E3C6-4A67-BFA4-0E9200B960EE}" type="presParOf" srcId="{C1C6AFFD-74D9-4BD9-BA47-ADE416544F63}" destId="{4D1DAA1F-BBF3-4C72-BDA1-6B6B2E891D64}" srcOrd="4" destOrd="0" presId="urn:microsoft.com/office/officeart/2008/layout/LinedList"/>
    <dgm:cxn modelId="{D81F9DEF-A86D-4872-885A-618D341F983B}" type="presParOf" srcId="{C1C6AFFD-74D9-4BD9-BA47-ADE416544F63}" destId="{AC489BA1-24B3-4BE8-924C-E2C4DF21D1C7}" srcOrd="5" destOrd="0" presId="urn:microsoft.com/office/officeart/2008/layout/LinedList"/>
    <dgm:cxn modelId="{A890D863-C57A-4890-B884-DA6819473112}" type="presParOf" srcId="{AC489BA1-24B3-4BE8-924C-E2C4DF21D1C7}" destId="{60EB2D32-C498-4A64-9B8F-844B747BE3C5}" srcOrd="0" destOrd="0" presId="urn:microsoft.com/office/officeart/2008/layout/LinedList"/>
    <dgm:cxn modelId="{12BFDD0C-7F79-434D-9A9E-D207060880B4}" type="presParOf" srcId="{AC489BA1-24B3-4BE8-924C-E2C4DF21D1C7}" destId="{4BA55C34-3457-4633-8788-C2A2955B1560}" srcOrd="1" destOrd="0" presId="urn:microsoft.com/office/officeart/2008/layout/LinedList"/>
    <dgm:cxn modelId="{3CB9AD1C-3B6E-4510-8BF6-BFF54C84FF97}" type="presParOf" srcId="{C1C6AFFD-74D9-4BD9-BA47-ADE416544F63}" destId="{216F2876-EF72-4C12-AE03-FA131165F98F}" srcOrd="6" destOrd="0" presId="urn:microsoft.com/office/officeart/2008/layout/LinedList"/>
    <dgm:cxn modelId="{5F3FB94D-DBBF-4EF6-8283-B094CC69F067}" type="presParOf" srcId="{C1C6AFFD-74D9-4BD9-BA47-ADE416544F63}" destId="{759F40F2-B23C-4E4A-8040-BADAE6C64363}" srcOrd="7" destOrd="0" presId="urn:microsoft.com/office/officeart/2008/layout/LinedList"/>
    <dgm:cxn modelId="{9906FCC8-5ECC-450B-BDAF-EFD30912DCA3}" type="presParOf" srcId="{759F40F2-B23C-4E4A-8040-BADAE6C64363}" destId="{67D1FAEA-1A9C-41E8-9E4C-C14B0676D5B2}" srcOrd="0" destOrd="0" presId="urn:microsoft.com/office/officeart/2008/layout/LinedList"/>
    <dgm:cxn modelId="{4FF61493-C6D2-41DB-B54C-EF3446035DB3}" type="presParOf" srcId="{759F40F2-B23C-4E4A-8040-BADAE6C64363}" destId="{A372715B-674B-4677-B303-14CF72379677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30A6498D-0A54-459F-B6FE-E955A3937326}" type="doc">
      <dgm:prSet loTypeId="urn:microsoft.com/office/officeart/2008/layout/LinedList" loCatId="list" qsTypeId="urn:microsoft.com/office/officeart/2005/8/quickstyle/simple1" qsCatId="simple" csTypeId="urn:microsoft.com/office/officeart/2005/8/colors/accent4_2" csCatId="accent4"/>
      <dgm:spPr/>
      <dgm:t>
        <a:bodyPr/>
        <a:lstStyle/>
        <a:p>
          <a:endParaRPr lang="en-US"/>
        </a:p>
      </dgm:t>
    </dgm:pt>
    <dgm:pt modelId="{F5A7151D-2063-459C-AE3C-6625A1D855BB}">
      <dgm:prSet/>
      <dgm:spPr/>
      <dgm:t>
        <a:bodyPr/>
        <a:lstStyle/>
        <a:p>
          <a:r>
            <a:rPr lang="en-US"/>
            <a:t>• AI systems collect and analyze student data.</a:t>
          </a:r>
        </a:p>
      </dgm:t>
    </dgm:pt>
    <dgm:pt modelId="{4C403691-7EEE-43B0-9CCC-9B462E4AECD3}" type="parTrans" cxnId="{6A5AAD0E-F1CC-43F7-B7A3-B5C6BC63398C}">
      <dgm:prSet/>
      <dgm:spPr/>
      <dgm:t>
        <a:bodyPr/>
        <a:lstStyle/>
        <a:p>
          <a:endParaRPr lang="en-US"/>
        </a:p>
      </dgm:t>
    </dgm:pt>
    <dgm:pt modelId="{BA3570AC-1F8D-41BC-8D7D-A4C4D687C7E1}" type="sibTrans" cxnId="{6A5AAD0E-F1CC-43F7-B7A3-B5C6BC63398C}">
      <dgm:prSet/>
      <dgm:spPr/>
      <dgm:t>
        <a:bodyPr/>
        <a:lstStyle/>
        <a:p>
          <a:endParaRPr lang="en-US"/>
        </a:p>
      </dgm:t>
    </dgm:pt>
    <dgm:pt modelId="{38D2219A-23FC-49CB-81C2-AD5FBC9A597D}">
      <dgm:prSet/>
      <dgm:spPr/>
      <dgm:t>
        <a:bodyPr/>
        <a:lstStyle/>
        <a:p>
          <a:r>
            <a:rPr lang="en-US"/>
            <a:t>• Need for robust data protection and privacy policies.</a:t>
          </a:r>
        </a:p>
      </dgm:t>
    </dgm:pt>
    <dgm:pt modelId="{EA8ABC6F-D14B-44D2-90AE-2AB0F098077B}" type="parTrans" cxnId="{7584175F-66E6-4B5D-B49F-4F18C996B278}">
      <dgm:prSet/>
      <dgm:spPr/>
      <dgm:t>
        <a:bodyPr/>
        <a:lstStyle/>
        <a:p>
          <a:endParaRPr lang="en-US"/>
        </a:p>
      </dgm:t>
    </dgm:pt>
    <dgm:pt modelId="{4E43128F-9910-44DC-8810-CB86738F14FC}" type="sibTrans" cxnId="{7584175F-66E6-4B5D-B49F-4F18C996B278}">
      <dgm:prSet/>
      <dgm:spPr/>
      <dgm:t>
        <a:bodyPr/>
        <a:lstStyle/>
        <a:p>
          <a:endParaRPr lang="en-US"/>
        </a:p>
      </dgm:t>
    </dgm:pt>
    <dgm:pt modelId="{F20A9C7D-7E54-47A2-80BC-E3BD733A1998}">
      <dgm:prSet/>
      <dgm:spPr/>
      <dgm:t>
        <a:bodyPr/>
        <a:lstStyle/>
        <a:p>
          <a:r>
            <a:rPr lang="en-US"/>
            <a:t>• Compliance with regulations like GDPR and FERPA.</a:t>
          </a:r>
        </a:p>
      </dgm:t>
    </dgm:pt>
    <dgm:pt modelId="{72013EDF-F0A7-44BC-9163-008A37A2E632}" type="parTrans" cxnId="{4E1EAFAD-6F46-4221-BBC5-E8763EFFACB5}">
      <dgm:prSet/>
      <dgm:spPr/>
      <dgm:t>
        <a:bodyPr/>
        <a:lstStyle/>
        <a:p>
          <a:endParaRPr lang="en-US"/>
        </a:p>
      </dgm:t>
    </dgm:pt>
    <dgm:pt modelId="{8E31D6FE-B8D9-49FC-8CF8-F7E4F374B64B}" type="sibTrans" cxnId="{4E1EAFAD-6F46-4221-BBC5-E8763EFFACB5}">
      <dgm:prSet/>
      <dgm:spPr/>
      <dgm:t>
        <a:bodyPr/>
        <a:lstStyle/>
        <a:p>
          <a:endParaRPr lang="en-US"/>
        </a:p>
      </dgm:t>
    </dgm:pt>
    <dgm:pt modelId="{DAB9589A-4393-4787-B268-215C19A09125}">
      <dgm:prSet/>
      <dgm:spPr/>
      <dgm:t>
        <a:bodyPr/>
        <a:lstStyle/>
        <a:p>
          <a:r>
            <a:rPr lang="en-US"/>
            <a:t>• AI must respect student privacy and only use data for educational purposes.</a:t>
          </a:r>
        </a:p>
      </dgm:t>
    </dgm:pt>
    <dgm:pt modelId="{F50898DB-372C-423E-9FDB-321A81B43AC1}" type="parTrans" cxnId="{1C137E37-910E-4F58-A9ED-53885336CA2E}">
      <dgm:prSet/>
      <dgm:spPr/>
      <dgm:t>
        <a:bodyPr/>
        <a:lstStyle/>
        <a:p>
          <a:endParaRPr lang="en-US"/>
        </a:p>
      </dgm:t>
    </dgm:pt>
    <dgm:pt modelId="{6498A624-A2CB-4917-A081-EB823BCC9C58}" type="sibTrans" cxnId="{1C137E37-910E-4F58-A9ED-53885336CA2E}">
      <dgm:prSet/>
      <dgm:spPr/>
      <dgm:t>
        <a:bodyPr/>
        <a:lstStyle/>
        <a:p>
          <a:endParaRPr lang="en-US"/>
        </a:p>
      </dgm:t>
    </dgm:pt>
    <dgm:pt modelId="{045245E9-5256-4811-A07A-D87CC8001DAC}" type="pres">
      <dgm:prSet presAssocID="{30A6498D-0A54-459F-B6FE-E955A3937326}" presName="vert0" presStyleCnt="0">
        <dgm:presLayoutVars>
          <dgm:dir/>
          <dgm:animOne val="branch"/>
          <dgm:animLvl val="lvl"/>
        </dgm:presLayoutVars>
      </dgm:prSet>
      <dgm:spPr/>
    </dgm:pt>
    <dgm:pt modelId="{8293EE87-2C92-46E3-A302-7095851E08FA}" type="pres">
      <dgm:prSet presAssocID="{F5A7151D-2063-459C-AE3C-6625A1D855BB}" presName="thickLine" presStyleLbl="alignNode1" presStyleIdx="0" presStyleCnt="4"/>
      <dgm:spPr/>
    </dgm:pt>
    <dgm:pt modelId="{3AD052D1-AE60-42EC-AD84-B69652C9C4D3}" type="pres">
      <dgm:prSet presAssocID="{F5A7151D-2063-459C-AE3C-6625A1D855BB}" presName="horz1" presStyleCnt="0"/>
      <dgm:spPr/>
    </dgm:pt>
    <dgm:pt modelId="{6E70D618-4645-4753-BF98-379E210DEE11}" type="pres">
      <dgm:prSet presAssocID="{F5A7151D-2063-459C-AE3C-6625A1D855BB}" presName="tx1" presStyleLbl="revTx" presStyleIdx="0" presStyleCnt="4"/>
      <dgm:spPr/>
    </dgm:pt>
    <dgm:pt modelId="{CE3281A3-187B-4D4E-B93E-38550EE304C3}" type="pres">
      <dgm:prSet presAssocID="{F5A7151D-2063-459C-AE3C-6625A1D855BB}" presName="vert1" presStyleCnt="0"/>
      <dgm:spPr/>
    </dgm:pt>
    <dgm:pt modelId="{AB9971AA-5C83-45AA-AF0E-312FCA4A33A6}" type="pres">
      <dgm:prSet presAssocID="{38D2219A-23FC-49CB-81C2-AD5FBC9A597D}" presName="thickLine" presStyleLbl="alignNode1" presStyleIdx="1" presStyleCnt="4"/>
      <dgm:spPr/>
    </dgm:pt>
    <dgm:pt modelId="{F9CBF723-23F9-4A15-8C12-EDC115C53C26}" type="pres">
      <dgm:prSet presAssocID="{38D2219A-23FC-49CB-81C2-AD5FBC9A597D}" presName="horz1" presStyleCnt="0"/>
      <dgm:spPr/>
    </dgm:pt>
    <dgm:pt modelId="{EA9AD761-C8AE-4921-81D9-BF20F04E4692}" type="pres">
      <dgm:prSet presAssocID="{38D2219A-23FC-49CB-81C2-AD5FBC9A597D}" presName="tx1" presStyleLbl="revTx" presStyleIdx="1" presStyleCnt="4"/>
      <dgm:spPr/>
    </dgm:pt>
    <dgm:pt modelId="{69A08DDE-8064-4CBA-8029-DCF16CEA0DFA}" type="pres">
      <dgm:prSet presAssocID="{38D2219A-23FC-49CB-81C2-AD5FBC9A597D}" presName="vert1" presStyleCnt="0"/>
      <dgm:spPr/>
    </dgm:pt>
    <dgm:pt modelId="{D20716E8-293C-49E2-8191-5FB24EED6D3D}" type="pres">
      <dgm:prSet presAssocID="{F20A9C7D-7E54-47A2-80BC-E3BD733A1998}" presName="thickLine" presStyleLbl="alignNode1" presStyleIdx="2" presStyleCnt="4"/>
      <dgm:spPr/>
    </dgm:pt>
    <dgm:pt modelId="{A17DD7ED-0C9A-4DCA-ACD9-C30B61F416B3}" type="pres">
      <dgm:prSet presAssocID="{F20A9C7D-7E54-47A2-80BC-E3BD733A1998}" presName="horz1" presStyleCnt="0"/>
      <dgm:spPr/>
    </dgm:pt>
    <dgm:pt modelId="{3DF639AC-2EBD-42C1-92B8-770FB8E81E80}" type="pres">
      <dgm:prSet presAssocID="{F20A9C7D-7E54-47A2-80BC-E3BD733A1998}" presName="tx1" presStyleLbl="revTx" presStyleIdx="2" presStyleCnt="4"/>
      <dgm:spPr/>
    </dgm:pt>
    <dgm:pt modelId="{0C0D6FCD-58AB-49A4-B0F9-55901E32102E}" type="pres">
      <dgm:prSet presAssocID="{F20A9C7D-7E54-47A2-80BC-E3BD733A1998}" presName="vert1" presStyleCnt="0"/>
      <dgm:spPr/>
    </dgm:pt>
    <dgm:pt modelId="{31F373A4-45B3-45E4-AB22-2E65D4DF8FB9}" type="pres">
      <dgm:prSet presAssocID="{DAB9589A-4393-4787-B268-215C19A09125}" presName="thickLine" presStyleLbl="alignNode1" presStyleIdx="3" presStyleCnt="4"/>
      <dgm:spPr/>
    </dgm:pt>
    <dgm:pt modelId="{F6359C3C-E459-4702-9135-B8E4F8CC3AAD}" type="pres">
      <dgm:prSet presAssocID="{DAB9589A-4393-4787-B268-215C19A09125}" presName="horz1" presStyleCnt="0"/>
      <dgm:spPr/>
    </dgm:pt>
    <dgm:pt modelId="{D3E505E0-6340-4F29-8526-D810FB38A52A}" type="pres">
      <dgm:prSet presAssocID="{DAB9589A-4393-4787-B268-215C19A09125}" presName="tx1" presStyleLbl="revTx" presStyleIdx="3" presStyleCnt="4"/>
      <dgm:spPr/>
    </dgm:pt>
    <dgm:pt modelId="{1789929C-27A0-426A-B553-A7C0858BF5B4}" type="pres">
      <dgm:prSet presAssocID="{DAB9589A-4393-4787-B268-215C19A09125}" presName="vert1" presStyleCnt="0"/>
      <dgm:spPr/>
    </dgm:pt>
  </dgm:ptLst>
  <dgm:cxnLst>
    <dgm:cxn modelId="{6A5AAD0E-F1CC-43F7-B7A3-B5C6BC63398C}" srcId="{30A6498D-0A54-459F-B6FE-E955A3937326}" destId="{F5A7151D-2063-459C-AE3C-6625A1D855BB}" srcOrd="0" destOrd="0" parTransId="{4C403691-7EEE-43B0-9CCC-9B462E4AECD3}" sibTransId="{BA3570AC-1F8D-41BC-8D7D-A4C4D687C7E1}"/>
    <dgm:cxn modelId="{B9AA4919-C4E9-4FB4-ACD2-89541D69F89F}" type="presOf" srcId="{30A6498D-0A54-459F-B6FE-E955A3937326}" destId="{045245E9-5256-4811-A07A-D87CC8001DAC}" srcOrd="0" destOrd="0" presId="urn:microsoft.com/office/officeart/2008/layout/LinedList"/>
    <dgm:cxn modelId="{8200091E-FC60-43D9-8BB2-AB4D089F477F}" type="presOf" srcId="{38D2219A-23FC-49CB-81C2-AD5FBC9A597D}" destId="{EA9AD761-C8AE-4921-81D9-BF20F04E4692}" srcOrd="0" destOrd="0" presId="urn:microsoft.com/office/officeart/2008/layout/LinedList"/>
    <dgm:cxn modelId="{66848025-6B95-4BC5-9823-14B5EDE0B9E1}" type="presOf" srcId="{F20A9C7D-7E54-47A2-80BC-E3BD733A1998}" destId="{3DF639AC-2EBD-42C1-92B8-770FB8E81E80}" srcOrd="0" destOrd="0" presId="urn:microsoft.com/office/officeart/2008/layout/LinedList"/>
    <dgm:cxn modelId="{1C137E37-910E-4F58-A9ED-53885336CA2E}" srcId="{30A6498D-0A54-459F-B6FE-E955A3937326}" destId="{DAB9589A-4393-4787-B268-215C19A09125}" srcOrd="3" destOrd="0" parTransId="{F50898DB-372C-423E-9FDB-321A81B43AC1}" sibTransId="{6498A624-A2CB-4917-A081-EB823BCC9C58}"/>
    <dgm:cxn modelId="{7584175F-66E6-4B5D-B49F-4F18C996B278}" srcId="{30A6498D-0A54-459F-B6FE-E955A3937326}" destId="{38D2219A-23FC-49CB-81C2-AD5FBC9A597D}" srcOrd="1" destOrd="0" parTransId="{EA8ABC6F-D14B-44D2-90AE-2AB0F098077B}" sibTransId="{4E43128F-9910-44DC-8810-CB86738F14FC}"/>
    <dgm:cxn modelId="{4E1EAFAD-6F46-4221-BBC5-E8763EFFACB5}" srcId="{30A6498D-0A54-459F-B6FE-E955A3937326}" destId="{F20A9C7D-7E54-47A2-80BC-E3BD733A1998}" srcOrd="2" destOrd="0" parTransId="{72013EDF-F0A7-44BC-9163-008A37A2E632}" sibTransId="{8E31D6FE-B8D9-49FC-8CF8-F7E4F374B64B}"/>
    <dgm:cxn modelId="{8BB60BE3-FB0D-4481-A906-5711DE2998EC}" type="presOf" srcId="{F5A7151D-2063-459C-AE3C-6625A1D855BB}" destId="{6E70D618-4645-4753-BF98-379E210DEE11}" srcOrd="0" destOrd="0" presId="urn:microsoft.com/office/officeart/2008/layout/LinedList"/>
    <dgm:cxn modelId="{EE1235F5-183A-48D8-A2CA-C42872886173}" type="presOf" srcId="{DAB9589A-4393-4787-B268-215C19A09125}" destId="{D3E505E0-6340-4F29-8526-D810FB38A52A}" srcOrd="0" destOrd="0" presId="urn:microsoft.com/office/officeart/2008/layout/LinedList"/>
    <dgm:cxn modelId="{088DAA60-DE14-4777-9B3F-65F66C0775CD}" type="presParOf" srcId="{045245E9-5256-4811-A07A-D87CC8001DAC}" destId="{8293EE87-2C92-46E3-A302-7095851E08FA}" srcOrd="0" destOrd="0" presId="urn:microsoft.com/office/officeart/2008/layout/LinedList"/>
    <dgm:cxn modelId="{1B3AF174-173F-4E89-B4C5-12A103DB397F}" type="presParOf" srcId="{045245E9-5256-4811-A07A-D87CC8001DAC}" destId="{3AD052D1-AE60-42EC-AD84-B69652C9C4D3}" srcOrd="1" destOrd="0" presId="urn:microsoft.com/office/officeart/2008/layout/LinedList"/>
    <dgm:cxn modelId="{0CB4A8EA-451A-4900-B95C-DEB0B0BD7D71}" type="presParOf" srcId="{3AD052D1-AE60-42EC-AD84-B69652C9C4D3}" destId="{6E70D618-4645-4753-BF98-379E210DEE11}" srcOrd="0" destOrd="0" presId="urn:microsoft.com/office/officeart/2008/layout/LinedList"/>
    <dgm:cxn modelId="{72C66501-E73C-4C14-9EDC-7E2A6A4D747A}" type="presParOf" srcId="{3AD052D1-AE60-42EC-AD84-B69652C9C4D3}" destId="{CE3281A3-187B-4D4E-B93E-38550EE304C3}" srcOrd="1" destOrd="0" presId="urn:microsoft.com/office/officeart/2008/layout/LinedList"/>
    <dgm:cxn modelId="{710C9C2C-E53F-4B89-B42A-84EB37939664}" type="presParOf" srcId="{045245E9-5256-4811-A07A-D87CC8001DAC}" destId="{AB9971AA-5C83-45AA-AF0E-312FCA4A33A6}" srcOrd="2" destOrd="0" presId="urn:microsoft.com/office/officeart/2008/layout/LinedList"/>
    <dgm:cxn modelId="{59BFA75A-F557-4CF5-80B4-586C2E1A48D5}" type="presParOf" srcId="{045245E9-5256-4811-A07A-D87CC8001DAC}" destId="{F9CBF723-23F9-4A15-8C12-EDC115C53C26}" srcOrd="3" destOrd="0" presId="urn:microsoft.com/office/officeart/2008/layout/LinedList"/>
    <dgm:cxn modelId="{9C1680EB-6D18-4BEC-9AFA-77C04BAD192B}" type="presParOf" srcId="{F9CBF723-23F9-4A15-8C12-EDC115C53C26}" destId="{EA9AD761-C8AE-4921-81D9-BF20F04E4692}" srcOrd="0" destOrd="0" presId="urn:microsoft.com/office/officeart/2008/layout/LinedList"/>
    <dgm:cxn modelId="{E0F6FBC8-48FB-416F-929A-03C0FC1C4A79}" type="presParOf" srcId="{F9CBF723-23F9-4A15-8C12-EDC115C53C26}" destId="{69A08DDE-8064-4CBA-8029-DCF16CEA0DFA}" srcOrd="1" destOrd="0" presId="urn:microsoft.com/office/officeart/2008/layout/LinedList"/>
    <dgm:cxn modelId="{2842E93E-6919-46E0-9724-C31E0295E90B}" type="presParOf" srcId="{045245E9-5256-4811-A07A-D87CC8001DAC}" destId="{D20716E8-293C-49E2-8191-5FB24EED6D3D}" srcOrd="4" destOrd="0" presId="urn:microsoft.com/office/officeart/2008/layout/LinedList"/>
    <dgm:cxn modelId="{6E533774-A07C-45C4-A9F6-1EBF4677FB1D}" type="presParOf" srcId="{045245E9-5256-4811-A07A-D87CC8001DAC}" destId="{A17DD7ED-0C9A-4DCA-ACD9-C30B61F416B3}" srcOrd="5" destOrd="0" presId="urn:microsoft.com/office/officeart/2008/layout/LinedList"/>
    <dgm:cxn modelId="{0E818B53-65DC-44DD-807E-A468E7B8E5F5}" type="presParOf" srcId="{A17DD7ED-0C9A-4DCA-ACD9-C30B61F416B3}" destId="{3DF639AC-2EBD-42C1-92B8-770FB8E81E80}" srcOrd="0" destOrd="0" presId="urn:microsoft.com/office/officeart/2008/layout/LinedList"/>
    <dgm:cxn modelId="{C0BDE226-FEC5-4FDD-8AA9-9B4B2B8B4A35}" type="presParOf" srcId="{A17DD7ED-0C9A-4DCA-ACD9-C30B61F416B3}" destId="{0C0D6FCD-58AB-49A4-B0F9-55901E32102E}" srcOrd="1" destOrd="0" presId="urn:microsoft.com/office/officeart/2008/layout/LinedList"/>
    <dgm:cxn modelId="{5ADE19C5-B943-45BD-9052-DE6E5080E496}" type="presParOf" srcId="{045245E9-5256-4811-A07A-D87CC8001DAC}" destId="{31F373A4-45B3-45E4-AB22-2E65D4DF8FB9}" srcOrd="6" destOrd="0" presId="urn:microsoft.com/office/officeart/2008/layout/LinedList"/>
    <dgm:cxn modelId="{5D74B49D-0344-4CDB-8F33-F747766B9E66}" type="presParOf" srcId="{045245E9-5256-4811-A07A-D87CC8001DAC}" destId="{F6359C3C-E459-4702-9135-B8E4F8CC3AAD}" srcOrd="7" destOrd="0" presId="urn:microsoft.com/office/officeart/2008/layout/LinedList"/>
    <dgm:cxn modelId="{03042237-B73A-4083-8ABC-37CFFC5D532B}" type="presParOf" srcId="{F6359C3C-E459-4702-9135-B8E4F8CC3AAD}" destId="{D3E505E0-6340-4F29-8526-D810FB38A52A}" srcOrd="0" destOrd="0" presId="urn:microsoft.com/office/officeart/2008/layout/LinedList"/>
    <dgm:cxn modelId="{A0BCA5D5-4BAC-4A47-A70C-723C1C266E8D}" type="presParOf" srcId="{F6359C3C-E459-4702-9135-B8E4F8CC3AAD}" destId="{1789929C-27A0-426A-B553-A7C0858BF5B4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5.xml><?xml version="1.0" encoding="utf-8"?>
<dgm:dataModel xmlns:dgm="http://schemas.openxmlformats.org/drawingml/2006/diagram" xmlns:a="http://schemas.openxmlformats.org/drawingml/2006/main">
  <dgm:ptLst>
    <dgm:pt modelId="{FEED4759-E7E9-4332-9EF7-EAEF63D4B5F1}" type="doc">
      <dgm:prSet loTypeId="urn:microsoft.com/office/officeart/2008/layout/LinedList" loCatId="list" qsTypeId="urn:microsoft.com/office/officeart/2005/8/quickstyle/simple1" qsCatId="simple" csTypeId="urn:microsoft.com/office/officeart/2005/8/colors/accent4_2" csCatId="accent4"/>
      <dgm:spPr/>
      <dgm:t>
        <a:bodyPr/>
        <a:lstStyle/>
        <a:p>
          <a:endParaRPr lang="en-US"/>
        </a:p>
      </dgm:t>
    </dgm:pt>
    <dgm:pt modelId="{A68F5E7F-2225-40C9-AEF8-B9F5BAE10C86}">
      <dgm:prSet/>
      <dgm:spPr/>
      <dgm:t>
        <a:bodyPr/>
        <a:lstStyle/>
        <a:p>
          <a:r>
            <a:rPr lang="en-US"/>
            <a:t>• AI algorithms may inherit biases from training data.</a:t>
          </a:r>
        </a:p>
      </dgm:t>
    </dgm:pt>
    <dgm:pt modelId="{EF103D2E-089B-4FE2-8DDA-FD8AF3B3102C}" type="parTrans" cxnId="{C72B3521-FF9A-4763-A1BA-150642424962}">
      <dgm:prSet/>
      <dgm:spPr/>
      <dgm:t>
        <a:bodyPr/>
        <a:lstStyle/>
        <a:p>
          <a:endParaRPr lang="en-US"/>
        </a:p>
      </dgm:t>
    </dgm:pt>
    <dgm:pt modelId="{618AC686-21AF-41B3-8BE5-B303D3B9E6DD}" type="sibTrans" cxnId="{C72B3521-FF9A-4763-A1BA-150642424962}">
      <dgm:prSet/>
      <dgm:spPr/>
      <dgm:t>
        <a:bodyPr/>
        <a:lstStyle/>
        <a:p>
          <a:endParaRPr lang="en-US"/>
        </a:p>
      </dgm:t>
    </dgm:pt>
    <dgm:pt modelId="{6C73B858-C0D2-4037-83F6-E4334F5DFBA0}">
      <dgm:prSet/>
      <dgm:spPr/>
      <dgm:t>
        <a:bodyPr/>
        <a:lstStyle/>
        <a:p>
          <a:r>
            <a:rPr lang="en-US"/>
            <a:t>• Risk of unfair assessments if not properly managed.</a:t>
          </a:r>
        </a:p>
      </dgm:t>
    </dgm:pt>
    <dgm:pt modelId="{5627BB1C-984A-4BD2-8177-A74CD42880DA}" type="parTrans" cxnId="{D16A8EFE-9EA9-48EF-98BC-A146E07B0DAC}">
      <dgm:prSet/>
      <dgm:spPr/>
      <dgm:t>
        <a:bodyPr/>
        <a:lstStyle/>
        <a:p>
          <a:endParaRPr lang="en-US"/>
        </a:p>
      </dgm:t>
    </dgm:pt>
    <dgm:pt modelId="{668F9628-E3F2-40DD-B3E6-254D8DD8154B}" type="sibTrans" cxnId="{D16A8EFE-9EA9-48EF-98BC-A146E07B0DAC}">
      <dgm:prSet/>
      <dgm:spPr/>
      <dgm:t>
        <a:bodyPr/>
        <a:lstStyle/>
        <a:p>
          <a:endParaRPr lang="en-US"/>
        </a:p>
      </dgm:t>
    </dgm:pt>
    <dgm:pt modelId="{DD479316-C147-45B0-B949-85217ABAD109}">
      <dgm:prSet/>
      <dgm:spPr/>
      <dgm:t>
        <a:bodyPr/>
        <a:lstStyle/>
        <a:p>
          <a:r>
            <a:rPr lang="en-US"/>
            <a:t>• Importance of transparency and regular audits.</a:t>
          </a:r>
        </a:p>
      </dgm:t>
    </dgm:pt>
    <dgm:pt modelId="{E8DD8DAD-FC92-4550-AFC6-2545B1CBBF99}" type="parTrans" cxnId="{EDDC2750-93B5-424A-B8F9-C04D8CB2045B}">
      <dgm:prSet/>
      <dgm:spPr/>
      <dgm:t>
        <a:bodyPr/>
        <a:lstStyle/>
        <a:p>
          <a:endParaRPr lang="en-US"/>
        </a:p>
      </dgm:t>
    </dgm:pt>
    <dgm:pt modelId="{13205DE9-4F5B-46E0-B730-B58DB113EFCC}" type="sibTrans" cxnId="{EDDC2750-93B5-424A-B8F9-C04D8CB2045B}">
      <dgm:prSet/>
      <dgm:spPr/>
      <dgm:t>
        <a:bodyPr/>
        <a:lstStyle/>
        <a:p>
          <a:endParaRPr lang="en-US"/>
        </a:p>
      </dgm:t>
    </dgm:pt>
    <dgm:pt modelId="{19BB473D-A078-49F3-8ADD-D4CCB0991108}">
      <dgm:prSet/>
      <dgm:spPr/>
      <dgm:t>
        <a:bodyPr/>
        <a:lstStyle/>
        <a:p>
          <a:r>
            <a:rPr lang="en-US"/>
            <a:t>• Ensuring equal access to learning materials and evaluation.</a:t>
          </a:r>
        </a:p>
      </dgm:t>
    </dgm:pt>
    <dgm:pt modelId="{27B879A2-5015-4902-94EA-24BCE87CBDA7}" type="parTrans" cxnId="{6FD8DC55-EF8F-469C-A563-759AB96E4344}">
      <dgm:prSet/>
      <dgm:spPr/>
      <dgm:t>
        <a:bodyPr/>
        <a:lstStyle/>
        <a:p>
          <a:endParaRPr lang="en-US"/>
        </a:p>
      </dgm:t>
    </dgm:pt>
    <dgm:pt modelId="{32797404-348E-495D-9108-0438A421F55C}" type="sibTrans" cxnId="{6FD8DC55-EF8F-469C-A563-759AB96E4344}">
      <dgm:prSet/>
      <dgm:spPr/>
      <dgm:t>
        <a:bodyPr/>
        <a:lstStyle/>
        <a:p>
          <a:endParaRPr lang="en-US"/>
        </a:p>
      </dgm:t>
    </dgm:pt>
    <dgm:pt modelId="{091FA567-D2E8-4F28-88F3-701955FF85A9}" type="pres">
      <dgm:prSet presAssocID="{FEED4759-E7E9-4332-9EF7-EAEF63D4B5F1}" presName="vert0" presStyleCnt="0">
        <dgm:presLayoutVars>
          <dgm:dir/>
          <dgm:animOne val="branch"/>
          <dgm:animLvl val="lvl"/>
        </dgm:presLayoutVars>
      </dgm:prSet>
      <dgm:spPr/>
    </dgm:pt>
    <dgm:pt modelId="{3C19482F-8070-4FA7-8F0E-5E4606CC161B}" type="pres">
      <dgm:prSet presAssocID="{A68F5E7F-2225-40C9-AEF8-B9F5BAE10C86}" presName="thickLine" presStyleLbl="alignNode1" presStyleIdx="0" presStyleCnt="4"/>
      <dgm:spPr/>
    </dgm:pt>
    <dgm:pt modelId="{EBD65037-1591-4FA4-8CE8-2F899DC72185}" type="pres">
      <dgm:prSet presAssocID="{A68F5E7F-2225-40C9-AEF8-B9F5BAE10C86}" presName="horz1" presStyleCnt="0"/>
      <dgm:spPr/>
    </dgm:pt>
    <dgm:pt modelId="{ADC877E7-FEAB-4386-9C1A-EFD823012BFA}" type="pres">
      <dgm:prSet presAssocID="{A68F5E7F-2225-40C9-AEF8-B9F5BAE10C86}" presName="tx1" presStyleLbl="revTx" presStyleIdx="0" presStyleCnt="4"/>
      <dgm:spPr/>
    </dgm:pt>
    <dgm:pt modelId="{D5BA1124-7195-4FA9-B985-B3F9BB926ACC}" type="pres">
      <dgm:prSet presAssocID="{A68F5E7F-2225-40C9-AEF8-B9F5BAE10C86}" presName="vert1" presStyleCnt="0"/>
      <dgm:spPr/>
    </dgm:pt>
    <dgm:pt modelId="{AB2C53C3-FF01-4FEB-85D2-710140AADAD0}" type="pres">
      <dgm:prSet presAssocID="{6C73B858-C0D2-4037-83F6-E4334F5DFBA0}" presName="thickLine" presStyleLbl="alignNode1" presStyleIdx="1" presStyleCnt="4"/>
      <dgm:spPr/>
    </dgm:pt>
    <dgm:pt modelId="{2102423E-FB9E-46C3-9C7B-9CC6650CFB36}" type="pres">
      <dgm:prSet presAssocID="{6C73B858-C0D2-4037-83F6-E4334F5DFBA0}" presName="horz1" presStyleCnt="0"/>
      <dgm:spPr/>
    </dgm:pt>
    <dgm:pt modelId="{480A857D-8DB2-425C-987C-73129AB49571}" type="pres">
      <dgm:prSet presAssocID="{6C73B858-C0D2-4037-83F6-E4334F5DFBA0}" presName="tx1" presStyleLbl="revTx" presStyleIdx="1" presStyleCnt="4"/>
      <dgm:spPr/>
    </dgm:pt>
    <dgm:pt modelId="{348C8AC5-8198-4241-97C5-2DCAA321324A}" type="pres">
      <dgm:prSet presAssocID="{6C73B858-C0D2-4037-83F6-E4334F5DFBA0}" presName="vert1" presStyleCnt="0"/>
      <dgm:spPr/>
    </dgm:pt>
    <dgm:pt modelId="{8563E68C-BF59-4E75-9BD4-13D8D9627550}" type="pres">
      <dgm:prSet presAssocID="{DD479316-C147-45B0-B949-85217ABAD109}" presName="thickLine" presStyleLbl="alignNode1" presStyleIdx="2" presStyleCnt="4"/>
      <dgm:spPr/>
    </dgm:pt>
    <dgm:pt modelId="{ED0DDA82-B857-43FA-9CC2-ED5F742B92EC}" type="pres">
      <dgm:prSet presAssocID="{DD479316-C147-45B0-B949-85217ABAD109}" presName="horz1" presStyleCnt="0"/>
      <dgm:spPr/>
    </dgm:pt>
    <dgm:pt modelId="{65F3B22F-A518-4D35-BCDF-AFD8E01D4853}" type="pres">
      <dgm:prSet presAssocID="{DD479316-C147-45B0-B949-85217ABAD109}" presName="tx1" presStyleLbl="revTx" presStyleIdx="2" presStyleCnt="4"/>
      <dgm:spPr/>
    </dgm:pt>
    <dgm:pt modelId="{0B9263AC-E4BF-4EF6-8A6B-81EF6764E5FA}" type="pres">
      <dgm:prSet presAssocID="{DD479316-C147-45B0-B949-85217ABAD109}" presName="vert1" presStyleCnt="0"/>
      <dgm:spPr/>
    </dgm:pt>
    <dgm:pt modelId="{2FCC96F2-42DB-4E73-9DFC-925C4AE42968}" type="pres">
      <dgm:prSet presAssocID="{19BB473D-A078-49F3-8ADD-D4CCB0991108}" presName="thickLine" presStyleLbl="alignNode1" presStyleIdx="3" presStyleCnt="4"/>
      <dgm:spPr/>
    </dgm:pt>
    <dgm:pt modelId="{F46F30C3-236D-4EFA-9E2E-5D7C026C976C}" type="pres">
      <dgm:prSet presAssocID="{19BB473D-A078-49F3-8ADD-D4CCB0991108}" presName="horz1" presStyleCnt="0"/>
      <dgm:spPr/>
    </dgm:pt>
    <dgm:pt modelId="{F97A9536-E523-40DE-86D7-1A2F87A61117}" type="pres">
      <dgm:prSet presAssocID="{19BB473D-A078-49F3-8ADD-D4CCB0991108}" presName="tx1" presStyleLbl="revTx" presStyleIdx="3" presStyleCnt="4"/>
      <dgm:spPr/>
    </dgm:pt>
    <dgm:pt modelId="{52A284E8-410B-45AE-B335-1E5E47E64C83}" type="pres">
      <dgm:prSet presAssocID="{19BB473D-A078-49F3-8ADD-D4CCB0991108}" presName="vert1" presStyleCnt="0"/>
      <dgm:spPr/>
    </dgm:pt>
  </dgm:ptLst>
  <dgm:cxnLst>
    <dgm:cxn modelId="{C72B3521-FF9A-4763-A1BA-150642424962}" srcId="{FEED4759-E7E9-4332-9EF7-EAEF63D4B5F1}" destId="{A68F5E7F-2225-40C9-AEF8-B9F5BAE10C86}" srcOrd="0" destOrd="0" parTransId="{EF103D2E-089B-4FE2-8DDA-FD8AF3B3102C}" sibTransId="{618AC686-21AF-41B3-8BE5-B303D3B9E6DD}"/>
    <dgm:cxn modelId="{EDDC2750-93B5-424A-B8F9-C04D8CB2045B}" srcId="{FEED4759-E7E9-4332-9EF7-EAEF63D4B5F1}" destId="{DD479316-C147-45B0-B949-85217ABAD109}" srcOrd="2" destOrd="0" parTransId="{E8DD8DAD-FC92-4550-AFC6-2545B1CBBF99}" sibTransId="{13205DE9-4F5B-46E0-B730-B58DB113EFCC}"/>
    <dgm:cxn modelId="{4D013452-4B21-4CC8-B9D7-19CD33972B91}" type="presOf" srcId="{FEED4759-E7E9-4332-9EF7-EAEF63D4B5F1}" destId="{091FA567-D2E8-4F28-88F3-701955FF85A9}" srcOrd="0" destOrd="0" presId="urn:microsoft.com/office/officeart/2008/layout/LinedList"/>
    <dgm:cxn modelId="{6FD8DC55-EF8F-469C-A563-759AB96E4344}" srcId="{FEED4759-E7E9-4332-9EF7-EAEF63D4B5F1}" destId="{19BB473D-A078-49F3-8ADD-D4CCB0991108}" srcOrd="3" destOrd="0" parTransId="{27B879A2-5015-4902-94EA-24BCE87CBDA7}" sibTransId="{32797404-348E-495D-9108-0438A421F55C}"/>
    <dgm:cxn modelId="{A3E74281-81E8-462F-834B-48C69573DDBC}" type="presOf" srcId="{A68F5E7F-2225-40C9-AEF8-B9F5BAE10C86}" destId="{ADC877E7-FEAB-4386-9C1A-EFD823012BFA}" srcOrd="0" destOrd="0" presId="urn:microsoft.com/office/officeart/2008/layout/LinedList"/>
    <dgm:cxn modelId="{516A2C89-284B-4E60-AD13-A70D24EC67E2}" type="presOf" srcId="{6C73B858-C0D2-4037-83F6-E4334F5DFBA0}" destId="{480A857D-8DB2-425C-987C-73129AB49571}" srcOrd="0" destOrd="0" presId="urn:microsoft.com/office/officeart/2008/layout/LinedList"/>
    <dgm:cxn modelId="{59A6D0B0-A760-4947-AE01-6CFE06853F17}" type="presOf" srcId="{19BB473D-A078-49F3-8ADD-D4CCB0991108}" destId="{F97A9536-E523-40DE-86D7-1A2F87A61117}" srcOrd="0" destOrd="0" presId="urn:microsoft.com/office/officeart/2008/layout/LinedList"/>
    <dgm:cxn modelId="{FADD43DB-CE05-4B72-A6B5-5246F8EF2C45}" type="presOf" srcId="{DD479316-C147-45B0-B949-85217ABAD109}" destId="{65F3B22F-A518-4D35-BCDF-AFD8E01D4853}" srcOrd="0" destOrd="0" presId="urn:microsoft.com/office/officeart/2008/layout/LinedList"/>
    <dgm:cxn modelId="{D16A8EFE-9EA9-48EF-98BC-A146E07B0DAC}" srcId="{FEED4759-E7E9-4332-9EF7-EAEF63D4B5F1}" destId="{6C73B858-C0D2-4037-83F6-E4334F5DFBA0}" srcOrd="1" destOrd="0" parTransId="{5627BB1C-984A-4BD2-8177-A74CD42880DA}" sibTransId="{668F9628-E3F2-40DD-B3E6-254D8DD8154B}"/>
    <dgm:cxn modelId="{7E89ACF9-91DD-4005-B0CC-E6B88692852F}" type="presParOf" srcId="{091FA567-D2E8-4F28-88F3-701955FF85A9}" destId="{3C19482F-8070-4FA7-8F0E-5E4606CC161B}" srcOrd="0" destOrd="0" presId="urn:microsoft.com/office/officeart/2008/layout/LinedList"/>
    <dgm:cxn modelId="{38D496CE-955E-4FE0-90A9-C04CFCE190D1}" type="presParOf" srcId="{091FA567-D2E8-4F28-88F3-701955FF85A9}" destId="{EBD65037-1591-4FA4-8CE8-2F899DC72185}" srcOrd="1" destOrd="0" presId="urn:microsoft.com/office/officeart/2008/layout/LinedList"/>
    <dgm:cxn modelId="{5BFC79A1-0B45-46F0-91A7-FD55FC1B1800}" type="presParOf" srcId="{EBD65037-1591-4FA4-8CE8-2F899DC72185}" destId="{ADC877E7-FEAB-4386-9C1A-EFD823012BFA}" srcOrd="0" destOrd="0" presId="urn:microsoft.com/office/officeart/2008/layout/LinedList"/>
    <dgm:cxn modelId="{4EB35464-7030-4A35-AB87-19206D61A9D6}" type="presParOf" srcId="{EBD65037-1591-4FA4-8CE8-2F899DC72185}" destId="{D5BA1124-7195-4FA9-B985-B3F9BB926ACC}" srcOrd="1" destOrd="0" presId="urn:microsoft.com/office/officeart/2008/layout/LinedList"/>
    <dgm:cxn modelId="{20C32D23-3696-4FAD-80BE-2BE64AC1E048}" type="presParOf" srcId="{091FA567-D2E8-4F28-88F3-701955FF85A9}" destId="{AB2C53C3-FF01-4FEB-85D2-710140AADAD0}" srcOrd="2" destOrd="0" presId="urn:microsoft.com/office/officeart/2008/layout/LinedList"/>
    <dgm:cxn modelId="{5F67803C-FC73-4C8E-B9A2-3FE903881407}" type="presParOf" srcId="{091FA567-D2E8-4F28-88F3-701955FF85A9}" destId="{2102423E-FB9E-46C3-9C7B-9CC6650CFB36}" srcOrd="3" destOrd="0" presId="urn:microsoft.com/office/officeart/2008/layout/LinedList"/>
    <dgm:cxn modelId="{7F081589-3E70-4594-A7C8-A994581C16CF}" type="presParOf" srcId="{2102423E-FB9E-46C3-9C7B-9CC6650CFB36}" destId="{480A857D-8DB2-425C-987C-73129AB49571}" srcOrd="0" destOrd="0" presId="urn:microsoft.com/office/officeart/2008/layout/LinedList"/>
    <dgm:cxn modelId="{DD7BBE14-EEE3-4D83-AC76-84DA68F20F0B}" type="presParOf" srcId="{2102423E-FB9E-46C3-9C7B-9CC6650CFB36}" destId="{348C8AC5-8198-4241-97C5-2DCAA321324A}" srcOrd="1" destOrd="0" presId="urn:microsoft.com/office/officeart/2008/layout/LinedList"/>
    <dgm:cxn modelId="{29997720-DF59-4FDC-802F-1A821D372BB5}" type="presParOf" srcId="{091FA567-D2E8-4F28-88F3-701955FF85A9}" destId="{8563E68C-BF59-4E75-9BD4-13D8D9627550}" srcOrd="4" destOrd="0" presId="urn:microsoft.com/office/officeart/2008/layout/LinedList"/>
    <dgm:cxn modelId="{4B5C52AA-A25A-4445-AFBE-6BA68B878E80}" type="presParOf" srcId="{091FA567-D2E8-4F28-88F3-701955FF85A9}" destId="{ED0DDA82-B857-43FA-9CC2-ED5F742B92EC}" srcOrd="5" destOrd="0" presId="urn:microsoft.com/office/officeart/2008/layout/LinedList"/>
    <dgm:cxn modelId="{54A3B335-7B36-4E70-BE5E-D276C384B50F}" type="presParOf" srcId="{ED0DDA82-B857-43FA-9CC2-ED5F742B92EC}" destId="{65F3B22F-A518-4D35-BCDF-AFD8E01D4853}" srcOrd="0" destOrd="0" presId="urn:microsoft.com/office/officeart/2008/layout/LinedList"/>
    <dgm:cxn modelId="{C8A7BDAC-5D7B-4990-B843-43A397854E26}" type="presParOf" srcId="{ED0DDA82-B857-43FA-9CC2-ED5F742B92EC}" destId="{0B9263AC-E4BF-4EF6-8A6B-81EF6764E5FA}" srcOrd="1" destOrd="0" presId="urn:microsoft.com/office/officeart/2008/layout/LinedList"/>
    <dgm:cxn modelId="{3985A270-6FC3-4B65-9C88-019983C03204}" type="presParOf" srcId="{091FA567-D2E8-4F28-88F3-701955FF85A9}" destId="{2FCC96F2-42DB-4E73-9DFC-925C4AE42968}" srcOrd="6" destOrd="0" presId="urn:microsoft.com/office/officeart/2008/layout/LinedList"/>
    <dgm:cxn modelId="{BBCB6C5B-BD2A-459B-91C6-92B3D2AB120B}" type="presParOf" srcId="{091FA567-D2E8-4F28-88F3-701955FF85A9}" destId="{F46F30C3-236D-4EFA-9E2E-5D7C026C976C}" srcOrd="7" destOrd="0" presId="urn:microsoft.com/office/officeart/2008/layout/LinedList"/>
    <dgm:cxn modelId="{C761F8A1-6DE9-49DE-A882-E35E98103256}" type="presParOf" srcId="{F46F30C3-236D-4EFA-9E2E-5D7C026C976C}" destId="{F97A9536-E523-40DE-86D7-1A2F87A61117}" srcOrd="0" destOrd="0" presId="urn:microsoft.com/office/officeart/2008/layout/LinedList"/>
    <dgm:cxn modelId="{72E1A486-EF54-423C-8B2F-95AF9B2DFA14}" type="presParOf" srcId="{F46F30C3-236D-4EFA-9E2E-5D7C026C976C}" destId="{52A284E8-410B-45AE-B335-1E5E47E64C83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6.xml><?xml version="1.0" encoding="utf-8"?>
<dgm:dataModel xmlns:dgm="http://schemas.openxmlformats.org/drawingml/2006/diagram" xmlns:a="http://schemas.openxmlformats.org/drawingml/2006/main">
  <dgm:ptLst>
    <dgm:pt modelId="{36E19EAE-E279-438F-B580-AD15A6C6B686}" type="doc">
      <dgm:prSet loTypeId="urn:microsoft.com/office/officeart/2008/layout/LinedList" loCatId="list" qsTypeId="urn:microsoft.com/office/officeart/2005/8/quickstyle/simple1" qsCatId="simple" csTypeId="urn:microsoft.com/office/officeart/2005/8/colors/accent4_2" csCatId="accent4"/>
      <dgm:spPr/>
      <dgm:t>
        <a:bodyPr/>
        <a:lstStyle/>
        <a:p>
          <a:endParaRPr lang="en-US"/>
        </a:p>
      </dgm:t>
    </dgm:pt>
    <dgm:pt modelId="{9FB71A46-7E43-424B-8F35-B0EEF2E1AEB0}">
      <dgm:prSet/>
      <dgm:spPr/>
      <dgm:t>
        <a:bodyPr/>
        <a:lstStyle/>
        <a:p>
          <a:r>
            <a:rPr lang="en-US"/>
            <a:t>• Duolingo utilizes AI to personalize language learning experiences.</a:t>
          </a:r>
        </a:p>
      </dgm:t>
    </dgm:pt>
    <dgm:pt modelId="{7331AEF0-70D7-427F-A608-F712941FFB72}" type="parTrans" cxnId="{B0A4D70E-BF93-4604-8C78-E6FCC0581062}">
      <dgm:prSet/>
      <dgm:spPr/>
      <dgm:t>
        <a:bodyPr/>
        <a:lstStyle/>
        <a:p>
          <a:endParaRPr lang="en-US"/>
        </a:p>
      </dgm:t>
    </dgm:pt>
    <dgm:pt modelId="{047B4FC7-F6C3-4F14-A688-0A41544F7B44}" type="sibTrans" cxnId="{B0A4D70E-BF93-4604-8C78-E6FCC0581062}">
      <dgm:prSet/>
      <dgm:spPr/>
      <dgm:t>
        <a:bodyPr/>
        <a:lstStyle/>
        <a:p>
          <a:endParaRPr lang="en-US"/>
        </a:p>
      </dgm:t>
    </dgm:pt>
    <dgm:pt modelId="{F0A2E6FB-932E-4B56-A78A-5E46AD633FE4}">
      <dgm:prSet/>
      <dgm:spPr/>
      <dgm:t>
        <a:bodyPr/>
        <a:lstStyle/>
        <a:p>
          <a:r>
            <a:rPr lang="en-US"/>
            <a:t>• Incorporates speech recognition and adaptive learning paths.</a:t>
          </a:r>
        </a:p>
      </dgm:t>
    </dgm:pt>
    <dgm:pt modelId="{FE290349-7373-42E2-A98C-65F38DA19308}" type="parTrans" cxnId="{E0F4E177-C7D5-4D45-82FA-C4868AAA45F4}">
      <dgm:prSet/>
      <dgm:spPr/>
      <dgm:t>
        <a:bodyPr/>
        <a:lstStyle/>
        <a:p>
          <a:endParaRPr lang="en-US"/>
        </a:p>
      </dgm:t>
    </dgm:pt>
    <dgm:pt modelId="{DF7EFE35-8366-41B6-A2C0-3C31D3F145D8}" type="sibTrans" cxnId="{E0F4E177-C7D5-4D45-82FA-C4868AAA45F4}">
      <dgm:prSet/>
      <dgm:spPr/>
      <dgm:t>
        <a:bodyPr/>
        <a:lstStyle/>
        <a:p>
          <a:endParaRPr lang="en-US"/>
        </a:p>
      </dgm:t>
    </dgm:pt>
    <dgm:pt modelId="{B85B820E-CAE8-46F0-A0C6-CA6FC52313A7}">
      <dgm:prSet/>
      <dgm:spPr/>
      <dgm:t>
        <a:bodyPr/>
        <a:lstStyle/>
        <a:p>
          <a:r>
            <a:rPr lang="en-US"/>
            <a:t>• Expanding AI applications to other subjects like math and music.</a:t>
          </a:r>
        </a:p>
      </dgm:t>
    </dgm:pt>
    <dgm:pt modelId="{891BB2FC-DAF6-4147-96F8-09915621F79E}" type="parTrans" cxnId="{62BA2473-AC98-4015-8E43-9994F686147D}">
      <dgm:prSet/>
      <dgm:spPr/>
      <dgm:t>
        <a:bodyPr/>
        <a:lstStyle/>
        <a:p>
          <a:endParaRPr lang="en-US"/>
        </a:p>
      </dgm:t>
    </dgm:pt>
    <dgm:pt modelId="{6F37B0D3-5958-47E3-A6CF-B53D95646E7B}" type="sibTrans" cxnId="{62BA2473-AC98-4015-8E43-9994F686147D}">
      <dgm:prSet/>
      <dgm:spPr/>
      <dgm:t>
        <a:bodyPr/>
        <a:lstStyle/>
        <a:p>
          <a:endParaRPr lang="en-US"/>
        </a:p>
      </dgm:t>
    </dgm:pt>
    <dgm:pt modelId="{D61BB2B0-0AD6-42AE-AE71-C10E288CE630}">
      <dgm:prSet/>
      <dgm:spPr/>
      <dgm:t>
        <a:bodyPr/>
        <a:lstStyle/>
        <a:p>
          <a:r>
            <a:rPr lang="en-US"/>
            <a:t>• Features like gamification enhance user retention.</a:t>
          </a:r>
        </a:p>
      </dgm:t>
    </dgm:pt>
    <dgm:pt modelId="{0EABF9F4-8C30-4697-AC2E-7953B00707B5}" type="parTrans" cxnId="{EEB5E531-7FA4-437C-9252-530E6FE0B48A}">
      <dgm:prSet/>
      <dgm:spPr/>
      <dgm:t>
        <a:bodyPr/>
        <a:lstStyle/>
        <a:p>
          <a:endParaRPr lang="en-US"/>
        </a:p>
      </dgm:t>
    </dgm:pt>
    <dgm:pt modelId="{D0D49957-8917-4F13-9B83-EE5A17FE7611}" type="sibTrans" cxnId="{EEB5E531-7FA4-437C-9252-530E6FE0B48A}">
      <dgm:prSet/>
      <dgm:spPr/>
      <dgm:t>
        <a:bodyPr/>
        <a:lstStyle/>
        <a:p>
          <a:endParaRPr lang="en-US"/>
        </a:p>
      </dgm:t>
    </dgm:pt>
    <dgm:pt modelId="{FB8F8BBE-21F9-4FB4-900E-41B8C81CBB27}" type="pres">
      <dgm:prSet presAssocID="{36E19EAE-E279-438F-B580-AD15A6C6B686}" presName="vert0" presStyleCnt="0">
        <dgm:presLayoutVars>
          <dgm:dir/>
          <dgm:animOne val="branch"/>
          <dgm:animLvl val="lvl"/>
        </dgm:presLayoutVars>
      </dgm:prSet>
      <dgm:spPr/>
    </dgm:pt>
    <dgm:pt modelId="{8C6D1AFC-C030-45D8-9A77-5B3770B7BD4A}" type="pres">
      <dgm:prSet presAssocID="{9FB71A46-7E43-424B-8F35-B0EEF2E1AEB0}" presName="thickLine" presStyleLbl="alignNode1" presStyleIdx="0" presStyleCnt="4"/>
      <dgm:spPr/>
    </dgm:pt>
    <dgm:pt modelId="{4E507B2F-8C78-46F5-884C-12FF826116B0}" type="pres">
      <dgm:prSet presAssocID="{9FB71A46-7E43-424B-8F35-B0EEF2E1AEB0}" presName="horz1" presStyleCnt="0"/>
      <dgm:spPr/>
    </dgm:pt>
    <dgm:pt modelId="{319CFACD-F54E-4FED-8B1E-0DD5CAC0D428}" type="pres">
      <dgm:prSet presAssocID="{9FB71A46-7E43-424B-8F35-B0EEF2E1AEB0}" presName="tx1" presStyleLbl="revTx" presStyleIdx="0" presStyleCnt="4"/>
      <dgm:spPr/>
    </dgm:pt>
    <dgm:pt modelId="{05048B9E-C864-455B-9FBB-61FED62D5704}" type="pres">
      <dgm:prSet presAssocID="{9FB71A46-7E43-424B-8F35-B0EEF2E1AEB0}" presName="vert1" presStyleCnt="0"/>
      <dgm:spPr/>
    </dgm:pt>
    <dgm:pt modelId="{DC99E3F1-62BD-45E8-A4A2-0654A66F8E56}" type="pres">
      <dgm:prSet presAssocID="{F0A2E6FB-932E-4B56-A78A-5E46AD633FE4}" presName="thickLine" presStyleLbl="alignNode1" presStyleIdx="1" presStyleCnt="4"/>
      <dgm:spPr/>
    </dgm:pt>
    <dgm:pt modelId="{DFFE4A38-839D-48B5-942F-F11103E5BA2F}" type="pres">
      <dgm:prSet presAssocID="{F0A2E6FB-932E-4B56-A78A-5E46AD633FE4}" presName="horz1" presStyleCnt="0"/>
      <dgm:spPr/>
    </dgm:pt>
    <dgm:pt modelId="{AA22FECB-CCED-4FDB-A61A-5E757D61783C}" type="pres">
      <dgm:prSet presAssocID="{F0A2E6FB-932E-4B56-A78A-5E46AD633FE4}" presName="tx1" presStyleLbl="revTx" presStyleIdx="1" presStyleCnt="4"/>
      <dgm:spPr/>
    </dgm:pt>
    <dgm:pt modelId="{7C8EC0CA-1343-4AD4-A9B2-4828788B29E1}" type="pres">
      <dgm:prSet presAssocID="{F0A2E6FB-932E-4B56-A78A-5E46AD633FE4}" presName="vert1" presStyleCnt="0"/>
      <dgm:spPr/>
    </dgm:pt>
    <dgm:pt modelId="{562C211F-B612-4AD5-8CD6-2BE415DF1815}" type="pres">
      <dgm:prSet presAssocID="{B85B820E-CAE8-46F0-A0C6-CA6FC52313A7}" presName="thickLine" presStyleLbl="alignNode1" presStyleIdx="2" presStyleCnt="4"/>
      <dgm:spPr/>
    </dgm:pt>
    <dgm:pt modelId="{703A1964-24E8-4976-8259-5FB02EF78901}" type="pres">
      <dgm:prSet presAssocID="{B85B820E-CAE8-46F0-A0C6-CA6FC52313A7}" presName="horz1" presStyleCnt="0"/>
      <dgm:spPr/>
    </dgm:pt>
    <dgm:pt modelId="{EBCF539F-DB98-4D26-B0E2-32D238BFDEE0}" type="pres">
      <dgm:prSet presAssocID="{B85B820E-CAE8-46F0-A0C6-CA6FC52313A7}" presName="tx1" presStyleLbl="revTx" presStyleIdx="2" presStyleCnt="4"/>
      <dgm:spPr/>
    </dgm:pt>
    <dgm:pt modelId="{47B8D458-AC12-4C81-8E70-5EA97FDCBE36}" type="pres">
      <dgm:prSet presAssocID="{B85B820E-CAE8-46F0-A0C6-CA6FC52313A7}" presName="vert1" presStyleCnt="0"/>
      <dgm:spPr/>
    </dgm:pt>
    <dgm:pt modelId="{ED2015C4-431A-462B-926F-E054BB2F6BE8}" type="pres">
      <dgm:prSet presAssocID="{D61BB2B0-0AD6-42AE-AE71-C10E288CE630}" presName="thickLine" presStyleLbl="alignNode1" presStyleIdx="3" presStyleCnt="4"/>
      <dgm:spPr/>
    </dgm:pt>
    <dgm:pt modelId="{7E747E51-E85C-4444-956A-B0AEA1197CF7}" type="pres">
      <dgm:prSet presAssocID="{D61BB2B0-0AD6-42AE-AE71-C10E288CE630}" presName="horz1" presStyleCnt="0"/>
      <dgm:spPr/>
    </dgm:pt>
    <dgm:pt modelId="{3E2B05C3-C338-4521-8CDB-23A73BA04487}" type="pres">
      <dgm:prSet presAssocID="{D61BB2B0-0AD6-42AE-AE71-C10E288CE630}" presName="tx1" presStyleLbl="revTx" presStyleIdx="3" presStyleCnt="4"/>
      <dgm:spPr/>
    </dgm:pt>
    <dgm:pt modelId="{D27AC465-89C3-4639-9689-3D962F90EBAA}" type="pres">
      <dgm:prSet presAssocID="{D61BB2B0-0AD6-42AE-AE71-C10E288CE630}" presName="vert1" presStyleCnt="0"/>
      <dgm:spPr/>
    </dgm:pt>
  </dgm:ptLst>
  <dgm:cxnLst>
    <dgm:cxn modelId="{B0A4D70E-BF93-4604-8C78-E6FCC0581062}" srcId="{36E19EAE-E279-438F-B580-AD15A6C6B686}" destId="{9FB71A46-7E43-424B-8F35-B0EEF2E1AEB0}" srcOrd="0" destOrd="0" parTransId="{7331AEF0-70D7-427F-A608-F712941FFB72}" sibTransId="{047B4FC7-F6C3-4F14-A688-0A41544F7B44}"/>
    <dgm:cxn modelId="{2A115E17-6876-48DD-9E29-574C3D80C0D5}" type="presOf" srcId="{D61BB2B0-0AD6-42AE-AE71-C10E288CE630}" destId="{3E2B05C3-C338-4521-8CDB-23A73BA04487}" srcOrd="0" destOrd="0" presId="urn:microsoft.com/office/officeart/2008/layout/LinedList"/>
    <dgm:cxn modelId="{0200BD1A-04A8-4EA2-9A15-2755CD2AC98C}" type="presOf" srcId="{9FB71A46-7E43-424B-8F35-B0EEF2E1AEB0}" destId="{319CFACD-F54E-4FED-8B1E-0DD5CAC0D428}" srcOrd="0" destOrd="0" presId="urn:microsoft.com/office/officeart/2008/layout/LinedList"/>
    <dgm:cxn modelId="{EEB5E531-7FA4-437C-9252-530E6FE0B48A}" srcId="{36E19EAE-E279-438F-B580-AD15A6C6B686}" destId="{D61BB2B0-0AD6-42AE-AE71-C10E288CE630}" srcOrd="3" destOrd="0" parTransId="{0EABF9F4-8C30-4697-AC2E-7953B00707B5}" sibTransId="{D0D49957-8917-4F13-9B83-EE5A17FE7611}"/>
    <dgm:cxn modelId="{62BA2473-AC98-4015-8E43-9994F686147D}" srcId="{36E19EAE-E279-438F-B580-AD15A6C6B686}" destId="{B85B820E-CAE8-46F0-A0C6-CA6FC52313A7}" srcOrd="2" destOrd="0" parTransId="{891BB2FC-DAF6-4147-96F8-09915621F79E}" sibTransId="{6F37B0D3-5958-47E3-A6CF-B53D95646E7B}"/>
    <dgm:cxn modelId="{7A425453-2262-4947-B7B0-4921A47C3556}" type="presOf" srcId="{B85B820E-CAE8-46F0-A0C6-CA6FC52313A7}" destId="{EBCF539F-DB98-4D26-B0E2-32D238BFDEE0}" srcOrd="0" destOrd="0" presId="urn:microsoft.com/office/officeart/2008/layout/LinedList"/>
    <dgm:cxn modelId="{E0F4E177-C7D5-4D45-82FA-C4868AAA45F4}" srcId="{36E19EAE-E279-438F-B580-AD15A6C6B686}" destId="{F0A2E6FB-932E-4B56-A78A-5E46AD633FE4}" srcOrd="1" destOrd="0" parTransId="{FE290349-7373-42E2-A98C-65F38DA19308}" sibTransId="{DF7EFE35-8366-41B6-A2C0-3C31D3F145D8}"/>
    <dgm:cxn modelId="{255ED09B-A778-4510-B954-C5873FA758BD}" type="presOf" srcId="{F0A2E6FB-932E-4B56-A78A-5E46AD633FE4}" destId="{AA22FECB-CCED-4FDB-A61A-5E757D61783C}" srcOrd="0" destOrd="0" presId="urn:microsoft.com/office/officeart/2008/layout/LinedList"/>
    <dgm:cxn modelId="{9343CACC-2800-40CC-8F47-5AFF0A4CECF0}" type="presOf" srcId="{36E19EAE-E279-438F-B580-AD15A6C6B686}" destId="{FB8F8BBE-21F9-4FB4-900E-41B8C81CBB27}" srcOrd="0" destOrd="0" presId="urn:microsoft.com/office/officeart/2008/layout/LinedList"/>
    <dgm:cxn modelId="{48CE0A29-7448-425D-8026-534B310D7FA2}" type="presParOf" srcId="{FB8F8BBE-21F9-4FB4-900E-41B8C81CBB27}" destId="{8C6D1AFC-C030-45D8-9A77-5B3770B7BD4A}" srcOrd="0" destOrd="0" presId="urn:microsoft.com/office/officeart/2008/layout/LinedList"/>
    <dgm:cxn modelId="{27201334-A1DD-4F47-AC2F-09E5E88B92BF}" type="presParOf" srcId="{FB8F8BBE-21F9-4FB4-900E-41B8C81CBB27}" destId="{4E507B2F-8C78-46F5-884C-12FF826116B0}" srcOrd="1" destOrd="0" presId="urn:microsoft.com/office/officeart/2008/layout/LinedList"/>
    <dgm:cxn modelId="{975571E9-881F-41C4-B001-F1F6004E034D}" type="presParOf" srcId="{4E507B2F-8C78-46F5-884C-12FF826116B0}" destId="{319CFACD-F54E-4FED-8B1E-0DD5CAC0D428}" srcOrd="0" destOrd="0" presId="urn:microsoft.com/office/officeart/2008/layout/LinedList"/>
    <dgm:cxn modelId="{034D20F9-3A2A-4BC1-90C2-2FB2CBDAC4B0}" type="presParOf" srcId="{4E507B2F-8C78-46F5-884C-12FF826116B0}" destId="{05048B9E-C864-455B-9FBB-61FED62D5704}" srcOrd="1" destOrd="0" presId="urn:microsoft.com/office/officeart/2008/layout/LinedList"/>
    <dgm:cxn modelId="{9B4F67D8-0C96-4F34-BC6B-852311B4CB35}" type="presParOf" srcId="{FB8F8BBE-21F9-4FB4-900E-41B8C81CBB27}" destId="{DC99E3F1-62BD-45E8-A4A2-0654A66F8E56}" srcOrd="2" destOrd="0" presId="urn:microsoft.com/office/officeart/2008/layout/LinedList"/>
    <dgm:cxn modelId="{BE2DD042-299B-4793-92FC-BA9BEC617E2D}" type="presParOf" srcId="{FB8F8BBE-21F9-4FB4-900E-41B8C81CBB27}" destId="{DFFE4A38-839D-48B5-942F-F11103E5BA2F}" srcOrd="3" destOrd="0" presId="urn:microsoft.com/office/officeart/2008/layout/LinedList"/>
    <dgm:cxn modelId="{A2120DB2-CBCF-4A97-B6E5-41F6316B32D3}" type="presParOf" srcId="{DFFE4A38-839D-48B5-942F-F11103E5BA2F}" destId="{AA22FECB-CCED-4FDB-A61A-5E757D61783C}" srcOrd="0" destOrd="0" presId="urn:microsoft.com/office/officeart/2008/layout/LinedList"/>
    <dgm:cxn modelId="{682D6B88-2992-4CDB-A223-5D7D19BBDDD1}" type="presParOf" srcId="{DFFE4A38-839D-48B5-942F-F11103E5BA2F}" destId="{7C8EC0CA-1343-4AD4-A9B2-4828788B29E1}" srcOrd="1" destOrd="0" presId="urn:microsoft.com/office/officeart/2008/layout/LinedList"/>
    <dgm:cxn modelId="{4EAA0E7B-4739-4E97-99CA-08C42EC04609}" type="presParOf" srcId="{FB8F8BBE-21F9-4FB4-900E-41B8C81CBB27}" destId="{562C211F-B612-4AD5-8CD6-2BE415DF1815}" srcOrd="4" destOrd="0" presId="urn:microsoft.com/office/officeart/2008/layout/LinedList"/>
    <dgm:cxn modelId="{C2760DA8-B23D-445C-ADA6-18936F2642B8}" type="presParOf" srcId="{FB8F8BBE-21F9-4FB4-900E-41B8C81CBB27}" destId="{703A1964-24E8-4976-8259-5FB02EF78901}" srcOrd="5" destOrd="0" presId="urn:microsoft.com/office/officeart/2008/layout/LinedList"/>
    <dgm:cxn modelId="{23971F5B-DF8A-404F-AFE7-FE7EE65F1DEC}" type="presParOf" srcId="{703A1964-24E8-4976-8259-5FB02EF78901}" destId="{EBCF539F-DB98-4D26-B0E2-32D238BFDEE0}" srcOrd="0" destOrd="0" presId="urn:microsoft.com/office/officeart/2008/layout/LinedList"/>
    <dgm:cxn modelId="{2DD19DB5-7D05-47AD-A035-CF85F2A0362B}" type="presParOf" srcId="{703A1964-24E8-4976-8259-5FB02EF78901}" destId="{47B8D458-AC12-4C81-8E70-5EA97FDCBE36}" srcOrd="1" destOrd="0" presId="urn:microsoft.com/office/officeart/2008/layout/LinedList"/>
    <dgm:cxn modelId="{2BC40829-2473-423A-B827-3DE8F8CC3A4F}" type="presParOf" srcId="{FB8F8BBE-21F9-4FB4-900E-41B8C81CBB27}" destId="{ED2015C4-431A-462B-926F-E054BB2F6BE8}" srcOrd="6" destOrd="0" presId="urn:microsoft.com/office/officeart/2008/layout/LinedList"/>
    <dgm:cxn modelId="{42B31FC3-F121-40EC-B3FD-964FAE647E69}" type="presParOf" srcId="{FB8F8BBE-21F9-4FB4-900E-41B8C81CBB27}" destId="{7E747E51-E85C-4444-956A-B0AEA1197CF7}" srcOrd="7" destOrd="0" presId="urn:microsoft.com/office/officeart/2008/layout/LinedList"/>
    <dgm:cxn modelId="{3D96386E-6B4C-4942-AD77-A596A77CFB81}" type="presParOf" srcId="{7E747E51-E85C-4444-956A-B0AEA1197CF7}" destId="{3E2B05C3-C338-4521-8CDB-23A73BA04487}" srcOrd="0" destOrd="0" presId="urn:microsoft.com/office/officeart/2008/layout/LinedList"/>
    <dgm:cxn modelId="{947E3794-6711-4DCC-AD9F-C4A6A95973C5}" type="presParOf" srcId="{7E747E51-E85C-4444-956A-B0AEA1197CF7}" destId="{D27AC465-89C3-4639-9689-3D962F90EBAA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7.xml><?xml version="1.0" encoding="utf-8"?>
<dgm:dataModel xmlns:dgm="http://schemas.openxmlformats.org/drawingml/2006/diagram" xmlns:a="http://schemas.openxmlformats.org/drawingml/2006/main">
  <dgm:ptLst>
    <dgm:pt modelId="{818FD1C9-7D87-44CA-B685-F5AF92CF5D8E}" type="doc">
      <dgm:prSet loTypeId="urn:microsoft.com/office/officeart/2008/layout/LinedList" loCatId="list" qsTypeId="urn:microsoft.com/office/officeart/2005/8/quickstyle/simple1" qsCatId="simple" csTypeId="urn:microsoft.com/office/officeart/2005/8/colors/accent4_2" csCatId="accent4"/>
      <dgm:spPr/>
      <dgm:t>
        <a:bodyPr/>
        <a:lstStyle/>
        <a:p>
          <a:endParaRPr lang="en-US"/>
        </a:p>
      </dgm:t>
    </dgm:pt>
    <dgm:pt modelId="{A6D45F0F-1AA6-40DB-8223-87B8052DBF17}">
      <dgm:prSet/>
      <dgm:spPr/>
      <dgm:t>
        <a:bodyPr/>
        <a:lstStyle/>
        <a:p>
          <a:r>
            <a:rPr lang="en-US"/>
            <a:t>• Coursera employs AI to suggest courses based on user behavior and preferences.</a:t>
          </a:r>
        </a:p>
      </dgm:t>
    </dgm:pt>
    <dgm:pt modelId="{D1BC2FB4-01CD-4B05-8792-84455FFB8B5E}" type="parTrans" cxnId="{2A98533C-222B-4892-8ED2-8030A34FCCFA}">
      <dgm:prSet/>
      <dgm:spPr/>
      <dgm:t>
        <a:bodyPr/>
        <a:lstStyle/>
        <a:p>
          <a:endParaRPr lang="en-US"/>
        </a:p>
      </dgm:t>
    </dgm:pt>
    <dgm:pt modelId="{BFC93E52-2C3C-4C09-899B-7AC5840632DB}" type="sibTrans" cxnId="{2A98533C-222B-4892-8ED2-8030A34FCCFA}">
      <dgm:prSet/>
      <dgm:spPr/>
      <dgm:t>
        <a:bodyPr/>
        <a:lstStyle/>
        <a:p>
          <a:endParaRPr lang="en-US"/>
        </a:p>
      </dgm:t>
    </dgm:pt>
    <dgm:pt modelId="{BFCE532A-995F-41E9-BF17-463A785E7335}">
      <dgm:prSet/>
      <dgm:spPr/>
      <dgm:t>
        <a:bodyPr/>
        <a:lstStyle/>
        <a:p>
          <a:r>
            <a:rPr lang="en-US"/>
            <a:t>• Enhances learner engagement by offering relevant content.</a:t>
          </a:r>
        </a:p>
      </dgm:t>
    </dgm:pt>
    <dgm:pt modelId="{5E7A861E-9D95-4B4A-859F-32F84FBB92AC}" type="parTrans" cxnId="{F792E982-C026-4363-AE9F-85845336690C}">
      <dgm:prSet/>
      <dgm:spPr/>
      <dgm:t>
        <a:bodyPr/>
        <a:lstStyle/>
        <a:p>
          <a:endParaRPr lang="en-US"/>
        </a:p>
      </dgm:t>
    </dgm:pt>
    <dgm:pt modelId="{F42B6FBF-D37E-4878-8811-0A594CB63840}" type="sibTrans" cxnId="{F792E982-C026-4363-AE9F-85845336690C}">
      <dgm:prSet/>
      <dgm:spPr/>
      <dgm:t>
        <a:bodyPr/>
        <a:lstStyle/>
        <a:p>
          <a:endParaRPr lang="en-US"/>
        </a:p>
      </dgm:t>
    </dgm:pt>
    <dgm:pt modelId="{0CE16650-3FBB-4754-AE46-458420A9B3B9}">
      <dgm:prSet/>
      <dgm:spPr/>
      <dgm:t>
        <a:bodyPr/>
        <a:lstStyle/>
        <a:p>
          <a:r>
            <a:rPr lang="en-US"/>
            <a:t>• Supports lifelong learning and skill development.</a:t>
          </a:r>
        </a:p>
      </dgm:t>
    </dgm:pt>
    <dgm:pt modelId="{90BEBBB3-D5B2-4787-AD15-957150A67C8F}" type="parTrans" cxnId="{6B3107A3-38A8-48F3-80A4-E6E3992B0BC2}">
      <dgm:prSet/>
      <dgm:spPr/>
      <dgm:t>
        <a:bodyPr/>
        <a:lstStyle/>
        <a:p>
          <a:endParaRPr lang="en-US"/>
        </a:p>
      </dgm:t>
    </dgm:pt>
    <dgm:pt modelId="{9F144461-C123-4127-B152-E1051B3C215E}" type="sibTrans" cxnId="{6B3107A3-38A8-48F3-80A4-E6E3992B0BC2}">
      <dgm:prSet/>
      <dgm:spPr/>
      <dgm:t>
        <a:bodyPr/>
        <a:lstStyle/>
        <a:p>
          <a:endParaRPr lang="en-US"/>
        </a:p>
      </dgm:t>
    </dgm:pt>
    <dgm:pt modelId="{55ADE0A7-62C6-4ECD-AA28-152929BC02A6}">
      <dgm:prSet/>
      <dgm:spPr/>
      <dgm:t>
        <a:bodyPr/>
        <a:lstStyle/>
        <a:p>
          <a:r>
            <a:rPr lang="en-US"/>
            <a:t>• AI algorithms continuously adapt to students’ learning progress.</a:t>
          </a:r>
        </a:p>
      </dgm:t>
    </dgm:pt>
    <dgm:pt modelId="{A172F162-FE1D-4392-99F9-27EB993820B7}" type="parTrans" cxnId="{5384AD44-74AE-419F-A956-D83D95D3CF84}">
      <dgm:prSet/>
      <dgm:spPr/>
      <dgm:t>
        <a:bodyPr/>
        <a:lstStyle/>
        <a:p>
          <a:endParaRPr lang="en-US"/>
        </a:p>
      </dgm:t>
    </dgm:pt>
    <dgm:pt modelId="{8C3545D2-0188-4D5F-B243-2FC68DDCCE2D}" type="sibTrans" cxnId="{5384AD44-74AE-419F-A956-D83D95D3CF84}">
      <dgm:prSet/>
      <dgm:spPr/>
      <dgm:t>
        <a:bodyPr/>
        <a:lstStyle/>
        <a:p>
          <a:endParaRPr lang="en-US"/>
        </a:p>
      </dgm:t>
    </dgm:pt>
    <dgm:pt modelId="{6537C40B-6264-497F-AB2E-08158B74076A}" type="pres">
      <dgm:prSet presAssocID="{818FD1C9-7D87-44CA-B685-F5AF92CF5D8E}" presName="vert0" presStyleCnt="0">
        <dgm:presLayoutVars>
          <dgm:dir/>
          <dgm:animOne val="branch"/>
          <dgm:animLvl val="lvl"/>
        </dgm:presLayoutVars>
      </dgm:prSet>
      <dgm:spPr/>
    </dgm:pt>
    <dgm:pt modelId="{9FC77AAE-533D-429D-A2C7-9B1899350C32}" type="pres">
      <dgm:prSet presAssocID="{A6D45F0F-1AA6-40DB-8223-87B8052DBF17}" presName="thickLine" presStyleLbl="alignNode1" presStyleIdx="0" presStyleCnt="4"/>
      <dgm:spPr/>
    </dgm:pt>
    <dgm:pt modelId="{6AF4098F-A448-4E75-A211-9B6F8FB8C2DF}" type="pres">
      <dgm:prSet presAssocID="{A6D45F0F-1AA6-40DB-8223-87B8052DBF17}" presName="horz1" presStyleCnt="0"/>
      <dgm:spPr/>
    </dgm:pt>
    <dgm:pt modelId="{60C81F37-16E1-45CC-AD9D-F5DDBB2B250E}" type="pres">
      <dgm:prSet presAssocID="{A6D45F0F-1AA6-40DB-8223-87B8052DBF17}" presName="tx1" presStyleLbl="revTx" presStyleIdx="0" presStyleCnt="4"/>
      <dgm:spPr/>
    </dgm:pt>
    <dgm:pt modelId="{3CA189E0-4FC1-4EF3-BBDE-43730FA54747}" type="pres">
      <dgm:prSet presAssocID="{A6D45F0F-1AA6-40DB-8223-87B8052DBF17}" presName="vert1" presStyleCnt="0"/>
      <dgm:spPr/>
    </dgm:pt>
    <dgm:pt modelId="{E7D812E8-2073-4FDA-9A96-878D646B8865}" type="pres">
      <dgm:prSet presAssocID="{BFCE532A-995F-41E9-BF17-463A785E7335}" presName="thickLine" presStyleLbl="alignNode1" presStyleIdx="1" presStyleCnt="4"/>
      <dgm:spPr/>
    </dgm:pt>
    <dgm:pt modelId="{F2D37F54-F188-4812-88FF-9A73BE965996}" type="pres">
      <dgm:prSet presAssocID="{BFCE532A-995F-41E9-BF17-463A785E7335}" presName="horz1" presStyleCnt="0"/>
      <dgm:spPr/>
    </dgm:pt>
    <dgm:pt modelId="{6D3A49B6-C0BC-4AA6-A026-A393128DB807}" type="pres">
      <dgm:prSet presAssocID="{BFCE532A-995F-41E9-BF17-463A785E7335}" presName="tx1" presStyleLbl="revTx" presStyleIdx="1" presStyleCnt="4"/>
      <dgm:spPr/>
    </dgm:pt>
    <dgm:pt modelId="{C7C760DE-0D3B-4B72-8F9B-1E091CA6DD75}" type="pres">
      <dgm:prSet presAssocID="{BFCE532A-995F-41E9-BF17-463A785E7335}" presName="vert1" presStyleCnt="0"/>
      <dgm:spPr/>
    </dgm:pt>
    <dgm:pt modelId="{562B93F5-8592-4E3B-B71B-E7FA643FE68B}" type="pres">
      <dgm:prSet presAssocID="{0CE16650-3FBB-4754-AE46-458420A9B3B9}" presName="thickLine" presStyleLbl="alignNode1" presStyleIdx="2" presStyleCnt="4"/>
      <dgm:spPr/>
    </dgm:pt>
    <dgm:pt modelId="{CFF7B5B5-C453-4A63-983D-A1F57F5E74C2}" type="pres">
      <dgm:prSet presAssocID="{0CE16650-3FBB-4754-AE46-458420A9B3B9}" presName="horz1" presStyleCnt="0"/>
      <dgm:spPr/>
    </dgm:pt>
    <dgm:pt modelId="{CA05BB0D-8D5D-4BFB-AA8F-14766585477C}" type="pres">
      <dgm:prSet presAssocID="{0CE16650-3FBB-4754-AE46-458420A9B3B9}" presName="tx1" presStyleLbl="revTx" presStyleIdx="2" presStyleCnt="4"/>
      <dgm:spPr/>
    </dgm:pt>
    <dgm:pt modelId="{CD50B21D-AA4B-494B-A2B5-0C168D162F5F}" type="pres">
      <dgm:prSet presAssocID="{0CE16650-3FBB-4754-AE46-458420A9B3B9}" presName="vert1" presStyleCnt="0"/>
      <dgm:spPr/>
    </dgm:pt>
    <dgm:pt modelId="{78BE12CB-2705-462F-BA76-EE9EC83C3977}" type="pres">
      <dgm:prSet presAssocID="{55ADE0A7-62C6-4ECD-AA28-152929BC02A6}" presName="thickLine" presStyleLbl="alignNode1" presStyleIdx="3" presStyleCnt="4"/>
      <dgm:spPr/>
    </dgm:pt>
    <dgm:pt modelId="{E51928D8-E267-4571-9697-C3EB342BA3A3}" type="pres">
      <dgm:prSet presAssocID="{55ADE0A7-62C6-4ECD-AA28-152929BC02A6}" presName="horz1" presStyleCnt="0"/>
      <dgm:spPr/>
    </dgm:pt>
    <dgm:pt modelId="{C3C1123B-ABAD-4124-83FB-3798C98F0AE4}" type="pres">
      <dgm:prSet presAssocID="{55ADE0A7-62C6-4ECD-AA28-152929BC02A6}" presName="tx1" presStyleLbl="revTx" presStyleIdx="3" presStyleCnt="4"/>
      <dgm:spPr/>
    </dgm:pt>
    <dgm:pt modelId="{DEC3C265-43ED-4605-8544-3D76A173E373}" type="pres">
      <dgm:prSet presAssocID="{55ADE0A7-62C6-4ECD-AA28-152929BC02A6}" presName="vert1" presStyleCnt="0"/>
      <dgm:spPr/>
    </dgm:pt>
  </dgm:ptLst>
  <dgm:cxnLst>
    <dgm:cxn modelId="{A7E33027-34B9-4C62-AE26-CFC61424107E}" type="presOf" srcId="{BFCE532A-995F-41E9-BF17-463A785E7335}" destId="{6D3A49B6-C0BC-4AA6-A026-A393128DB807}" srcOrd="0" destOrd="0" presId="urn:microsoft.com/office/officeart/2008/layout/LinedList"/>
    <dgm:cxn modelId="{2238882E-F527-49DC-9829-66F88E5596AA}" type="presOf" srcId="{A6D45F0F-1AA6-40DB-8223-87B8052DBF17}" destId="{60C81F37-16E1-45CC-AD9D-F5DDBB2B250E}" srcOrd="0" destOrd="0" presId="urn:microsoft.com/office/officeart/2008/layout/LinedList"/>
    <dgm:cxn modelId="{237C472F-E4A5-4B44-BD20-1976C94CC895}" type="presOf" srcId="{55ADE0A7-62C6-4ECD-AA28-152929BC02A6}" destId="{C3C1123B-ABAD-4124-83FB-3798C98F0AE4}" srcOrd="0" destOrd="0" presId="urn:microsoft.com/office/officeart/2008/layout/LinedList"/>
    <dgm:cxn modelId="{2A98533C-222B-4892-8ED2-8030A34FCCFA}" srcId="{818FD1C9-7D87-44CA-B685-F5AF92CF5D8E}" destId="{A6D45F0F-1AA6-40DB-8223-87B8052DBF17}" srcOrd="0" destOrd="0" parTransId="{D1BC2FB4-01CD-4B05-8792-84455FFB8B5E}" sibTransId="{BFC93E52-2C3C-4C09-899B-7AC5840632DB}"/>
    <dgm:cxn modelId="{5384AD44-74AE-419F-A956-D83D95D3CF84}" srcId="{818FD1C9-7D87-44CA-B685-F5AF92CF5D8E}" destId="{55ADE0A7-62C6-4ECD-AA28-152929BC02A6}" srcOrd="3" destOrd="0" parTransId="{A172F162-FE1D-4392-99F9-27EB993820B7}" sibTransId="{8C3545D2-0188-4D5F-B243-2FC68DDCCE2D}"/>
    <dgm:cxn modelId="{0A584259-509E-4699-A3F3-C9F88E8BF4E1}" type="presOf" srcId="{818FD1C9-7D87-44CA-B685-F5AF92CF5D8E}" destId="{6537C40B-6264-497F-AB2E-08158B74076A}" srcOrd="0" destOrd="0" presId="urn:microsoft.com/office/officeart/2008/layout/LinedList"/>
    <dgm:cxn modelId="{F792E982-C026-4363-AE9F-85845336690C}" srcId="{818FD1C9-7D87-44CA-B685-F5AF92CF5D8E}" destId="{BFCE532A-995F-41E9-BF17-463A785E7335}" srcOrd="1" destOrd="0" parTransId="{5E7A861E-9D95-4B4A-859F-32F84FBB92AC}" sibTransId="{F42B6FBF-D37E-4878-8811-0A594CB63840}"/>
    <dgm:cxn modelId="{6B3107A3-38A8-48F3-80A4-E6E3992B0BC2}" srcId="{818FD1C9-7D87-44CA-B685-F5AF92CF5D8E}" destId="{0CE16650-3FBB-4754-AE46-458420A9B3B9}" srcOrd="2" destOrd="0" parTransId="{90BEBBB3-D5B2-4787-AD15-957150A67C8F}" sibTransId="{9F144461-C123-4127-B152-E1051B3C215E}"/>
    <dgm:cxn modelId="{727498EF-129B-4D9F-B271-F195ABEAA167}" type="presOf" srcId="{0CE16650-3FBB-4754-AE46-458420A9B3B9}" destId="{CA05BB0D-8D5D-4BFB-AA8F-14766585477C}" srcOrd="0" destOrd="0" presId="urn:microsoft.com/office/officeart/2008/layout/LinedList"/>
    <dgm:cxn modelId="{E7F43196-D1AB-4381-AC17-F315A0E04B9F}" type="presParOf" srcId="{6537C40B-6264-497F-AB2E-08158B74076A}" destId="{9FC77AAE-533D-429D-A2C7-9B1899350C32}" srcOrd="0" destOrd="0" presId="urn:microsoft.com/office/officeart/2008/layout/LinedList"/>
    <dgm:cxn modelId="{40ABD81A-1536-43B0-AB7F-945604108DF8}" type="presParOf" srcId="{6537C40B-6264-497F-AB2E-08158B74076A}" destId="{6AF4098F-A448-4E75-A211-9B6F8FB8C2DF}" srcOrd="1" destOrd="0" presId="urn:microsoft.com/office/officeart/2008/layout/LinedList"/>
    <dgm:cxn modelId="{A1660F14-4B01-48BA-9348-00AFE0F911F4}" type="presParOf" srcId="{6AF4098F-A448-4E75-A211-9B6F8FB8C2DF}" destId="{60C81F37-16E1-45CC-AD9D-F5DDBB2B250E}" srcOrd="0" destOrd="0" presId="urn:microsoft.com/office/officeart/2008/layout/LinedList"/>
    <dgm:cxn modelId="{FBD59723-57BA-4164-A8FE-3DF6B19D251B}" type="presParOf" srcId="{6AF4098F-A448-4E75-A211-9B6F8FB8C2DF}" destId="{3CA189E0-4FC1-4EF3-BBDE-43730FA54747}" srcOrd="1" destOrd="0" presId="urn:microsoft.com/office/officeart/2008/layout/LinedList"/>
    <dgm:cxn modelId="{A4744C3B-2474-4298-BA14-9C3D1E2B8DE8}" type="presParOf" srcId="{6537C40B-6264-497F-AB2E-08158B74076A}" destId="{E7D812E8-2073-4FDA-9A96-878D646B8865}" srcOrd="2" destOrd="0" presId="urn:microsoft.com/office/officeart/2008/layout/LinedList"/>
    <dgm:cxn modelId="{D8DDB0FD-E647-4C01-B52A-B53B093DD201}" type="presParOf" srcId="{6537C40B-6264-497F-AB2E-08158B74076A}" destId="{F2D37F54-F188-4812-88FF-9A73BE965996}" srcOrd="3" destOrd="0" presId="urn:microsoft.com/office/officeart/2008/layout/LinedList"/>
    <dgm:cxn modelId="{D3FA07E2-665A-4813-A76B-EB80B6E87DD7}" type="presParOf" srcId="{F2D37F54-F188-4812-88FF-9A73BE965996}" destId="{6D3A49B6-C0BC-4AA6-A026-A393128DB807}" srcOrd="0" destOrd="0" presId="urn:microsoft.com/office/officeart/2008/layout/LinedList"/>
    <dgm:cxn modelId="{16F96E31-C4A7-4CD6-8971-850FBE314429}" type="presParOf" srcId="{F2D37F54-F188-4812-88FF-9A73BE965996}" destId="{C7C760DE-0D3B-4B72-8F9B-1E091CA6DD75}" srcOrd="1" destOrd="0" presId="urn:microsoft.com/office/officeart/2008/layout/LinedList"/>
    <dgm:cxn modelId="{64C1530B-8068-406F-BE08-07BECF69972A}" type="presParOf" srcId="{6537C40B-6264-497F-AB2E-08158B74076A}" destId="{562B93F5-8592-4E3B-B71B-E7FA643FE68B}" srcOrd="4" destOrd="0" presId="urn:microsoft.com/office/officeart/2008/layout/LinedList"/>
    <dgm:cxn modelId="{55F89648-60B1-4B59-BE7B-EA4692317096}" type="presParOf" srcId="{6537C40B-6264-497F-AB2E-08158B74076A}" destId="{CFF7B5B5-C453-4A63-983D-A1F57F5E74C2}" srcOrd="5" destOrd="0" presId="urn:microsoft.com/office/officeart/2008/layout/LinedList"/>
    <dgm:cxn modelId="{E5E330A8-AF3A-4D54-93F5-D2AF9EB8223C}" type="presParOf" srcId="{CFF7B5B5-C453-4A63-983D-A1F57F5E74C2}" destId="{CA05BB0D-8D5D-4BFB-AA8F-14766585477C}" srcOrd="0" destOrd="0" presId="urn:microsoft.com/office/officeart/2008/layout/LinedList"/>
    <dgm:cxn modelId="{1067B4BA-97F4-488C-98F3-5C2C0A1A0FB3}" type="presParOf" srcId="{CFF7B5B5-C453-4A63-983D-A1F57F5E74C2}" destId="{CD50B21D-AA4B-494B-A2B5-0C168D162F5F}" srcOrd="1" destOrd="0" presId="urn:microsoft.com/office/officeart/2008/layout/LinedList"/>
    <dgm:cxn modelId="{6E431A86-CF16-40AD-AA25-193CC4F4CA17}" type="presParOf" srcId="{6537C40B-6264-497F-AB2E-08158B74076A}" destId="{78BE12CB-2705-462F-BA76-EE9EC83C3977}" srcOrd="6" destOrd="0" presId="urn:microsoft.com/office/officeart/2008/layout/LinedList"/>
    <dgm:cxn modelId="{07A3E175-2CBA-4589-B83B-0AE84A9FC7F7}" type="presParOf" srcId="{6537C40B-6264-497F-AB2E-08158B74076A}" destId="{E51928D8-E267-4571-9697-C3EB342BA3A3}" srcOrd="7" destOrd="0" presId="urn:microsoft.com/office/officeart/2008/layout/LinedList"/>
    <dgm:cxn modelId="{4967BC83-EDD3-4F74-B159-7C1E42D371E8}" type="presParOf" srcId="{E51928D8-E267-4571-9697-C3EB342BA3A3}" destId="{C3C1123B-ABAD-4124-83FB-3798C98F0AE4}" srcOrd="0" destOrd="0" presId="urn:microsoft.com/office/officeart/2008/layout/LinedList"/>
    <dgm:cxn modelId="{966A7DEA-9761-4196-8F07-C9D9A90FD4C5}" type="presParOf" srcId="{E51928D8-E267-4571-9697-C3EB342BA3A3}" destId="{DEC3C265-43ED-4605-8544-3D76A173E373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8.xml><?xml version="1.0" encoding="utf-8"?>
<dgm:dataModel xmlns:dgm="http://schemas.openxmlformats.org/drawingml/2006/diagram" xmlns:a="http://schemas.openxmlformats.org/drawingml/2006/main">
  <dgm:ptLst>
    <dgm:pt modelId="{86F75873-7AC1-4F99-9275-DE7B7A269A3B}" type="doc">
      <dgm:prSet loTypeId="urn:microsoft.com/office/officeart/2008/layout/LinedList" loCatId="list" qsTypeId="urn:microsoft.com/office/officeart/2005/8/quickstyle/simple1" qsCatId="simple" csTypeId="urn:microsoft.com/office/officeart/2005/8/colors/accent4_2" csCatId="accent4"/>
      <dgm:spPr/>
      <dgm:t>
        <a:bodyPr/>
        <a:lstStyle/>
        <a:p>
          <a:endParaRPr lang="en-US"/>
        </a:p>
      </dgm:t>
    </dgm:pt>
    <dgm:pt modelId="{3D9F7DA0-5901-4655-B262-BC4376030450}">
      <dgm:prSet/>
      <dgm:spPr/>
      <dgm:t>
        <a:bodyPr/>
        <a:lstStyle/>
        <a:p>
          <a:r>
            <a:rPr lang="en-US"/>
            <a:t>• Integration of AI in curriculum design and delivery.</a:t>
          </a:r>
        </a:p>
      </dgm:t>
    </dgm:pt>
    <dgm:pt modelId="{4B5F7686-741B-466E-AE40-04A797FB589E}" type="parTrans" cxnId="{33908041-5FF4-467E-9DE8-D8660692ECFE}">
      <dgm:prSet/>
      <dgm:spPr/>
      <dgm:t>
        <a:bodyPr/>
        <a:lstStyle/>
        <a:p>
          <a:endParaRPr lang="en-US"/>
        </a:p>
      </dgm:t>
    </dgm:pt>
    <dgm:pt modelId="{9D647A78-B28B-4638-8511-708357460AEE}" type="sibTrans" cxnId="{33908041-5FF4-467E-9DE8-D8660692ECFE}">
      <dgm:prSet/>
      <dgm:spPr/>
      <dgm:t>
        <a:bodyPr/>
        <a:lstStyle/>
        <a:p>
          <a:endParaRPr lang="en-US"/>
        </a:p>
      </dgm:t>
    </dgm:pt>
    <dgm:pt modelId="{FD3555A6-8AFA-49C1-AD03-76224E3AECFF}">
      <dgm:prSet/>
      <dgm:spPr/>
      <dgm:t>
        <a:bodyPr/>
        <a:lstStyle/>
        <a:p>
          <a:r>
            <a:rPr lang="en-US"/>
            <a:t>• Smart classrooms equipped with AI tools for personalized learning.</a:t>
          </a:r>
        </a:p>
      </dgm:t>
    </dgm:pt>
    <dgm:pt modelId="{6E03F61B-42AD-47A5-BC66-AF283B2B82DA}" type="parTrans" cxnId="{0F328C8B-55DC-4C82-8EDA-E34069DF05DB}">
      <dgm:prSet/>
      <dgm:spPr/>
      <dgm:t>
        <a:bodyPr/>
        <a:lstStyle/>
        <a:p>
          <a:endParaRPr lang="en-US"/>
        </a:p>
      </dgm:t>
    </dgm:pt>
    <dgm:pt modelId="{CA267328-5040-424A-9CA0-427E6A5DD16B}" type="sibTrans" cxnId="{0F328C8B-55DC-4C82-8EDA-E34069DF05DB}">
      <dgm:prSet/>
      <dgm:spPr/>
      <dgm:t>
        <a:bodyPr/>
        <a:lstStyle/>
        <a:p>
          <a:endParaRPr lang="en-US"/>
        </a:p>
      </dgm:t>
    </dgm:pt>
    <dgm:pt modelId="{C529589E-352D-447B-9C2C-C4A845DD9A87}">
      <dgm:prSet/>
      <dgm:spPr/>
      <dgm:t>
        <a:bodyPr/>
        <a:lstStyle/>
        <a:p>
          <a:r>
            <a:rPr lang="en-US"/>
            <a:t>• Focus on developing AI literacy among students and educators.</a:t>
          </a:r>
        </a:p>
      </dgm:t>
    </dgm:pt>
    <dgm:pt modelId="{3B919656-E716-4DC5-B084-722624FF476F}" type="parTrans" cxnId="{68154030-15F5-4023-8568-A433BA6C79AA}">
      <dgm:prSet/>
      <dgm:spPr/>
      <dgm:t>
        <a:bodyPr/>
        <a:lstStyle/>
        <a:p>
          <a:endParaRPr lang="en-US"/>
        </a:p>
      </dgm:t>
    </dgm:pt>
    <dgm:pt modelId="{4C638763-1304-46A7-9135-6369681F6F13}" type="sibTrans" cxnId="{68154030-15F5-4023-8568-A433BA6C79AA}">
      <dgm:prSet/>
      <dgm:spPr/>
      <dgm:t>
        <a:bodyPr/>
        <a:lstStyle/>
        <a:p>
          <a:endParaRPr lang="en-US"/>
        </a:p>
      </dgm:t>
    </dgm:pt>
    <dgm:pt modelId="{3FE0703D-9CA5-4511-99B4-E213A05DF8A0}">
      <dgm:prSet/>
      <dgm:spPr/>
      <dgm:t>
        <a:bodyPr/>
        <a:lstStyle/>
        <a:p>
          <a:r>
            <a:rPr lang="en-US"/>
            <a:t>• AI will complement traditional methods to foster a well-rounded education.</a:t>
          </a:r>
        </a:p>
      </dgm:t>
    </dgm:pt>
    <dgm:pt modelId="{FF7EBB4E-B476-408D-B397-0497ECE6700C}" type="parTrans" cxnId="{DB0ABC2D-880D-44EF-91C8-5052C03484ED}">
      <dgm:prSet/>
      <dgm:spPr/>
      <dgm:t>
        <a:bodyPr/>
        <a:lstStyle/>
        <a:p>
          <a:endParaRPr lang="en-US"/>
        </a:p>
      </dgm:t>
    </dgm:pt>
    <dgm:pt modelId="{4C077439-CDF2-4B75-99C5-2A64AED5D83B}" type="sibTrans" cxnId="{DB0ABC2D-880D-44EF-91C8-5052C03484ED}">
      <dgm:prSet/>
      <dgm:spPr/>
      <dgm:t>
        <a:bodyPr/>
        <a:lstStyle/>
        <a:p>
          <a:endParaRPr lang="en-US"/>
        </a:p>
      </dgm:t>
    </dgm:pt>
    <dgm:pt modelId="{4AE5D1C1-954A-4F75-A2BC-7391EE2F7E96}" type="pres">
      <dgm:prSet presAssocID="{86F75873-7AC1-4F99-9275-DE7B7A269A3B}" presName="vert0" presStyleCnt="0">
        <dgm:presLayoutVars>
          <dgm:dir/>
          <dgm:animOne val="branch"/>
          <dgm:animLvl val="lvl"/>
        </dgm:presLayoutVars>
      </dgm:prSet>
      <dgm:spPr/>
    </dgm:pt>
    <dgm:pt modelId="{321ABD74-4BB2-4B50-B5EE-7723E5B5A080}" type="pres">
      <dgm:prSet presAssocID="{3D9F7DA0-5901-4655-B262-BC4376030450}" presName="thickLine" presStyleLbl="alignNode1" presStyleIdx="0" presStyleCnt="4"/>
      <dgm:spPr/>
    </dgm:pt>
    <dgm:pt modelId="{1FE41209-9620-4377-B45D-FD2A9F2C7F09}" type="pres">
      <dgm:prSet presAssocID="{3D9F7DA0-5901-4655-B262-BC4376030450}" presName="horz1" presStyleCnt="0"/>
      <dgm:spPr/>
    </dgm:pt>
    <dgm:pt modelId="{DF862A95-C163-4EA2-8246-B625600B0F97}" type="pres">
      <dgm:prSet presAssocID="{3D9F7DA0-5901-4655-B262-BC4376030450}" presName="tx1" presStyleLbl="revTx" presStyleIdx="0" presStyleCnt="4"/>
      <dgm:spPr/>
    </dgm:pt>
    <dgm:pt modelId="{912B0861-7C54-4CE9-B467-044B1611F75D}" type="pres">
      <dgm:prSet presAssocID="{3D9F7DA0-5901-4655-B262-BC4376030450}" presName="vert1" presStyleCnt="0"/>
      <dgm:spPr/>
    </dgm:pt>
    <dgm:pt modelId="{EB567602-A626-4FE7-B386-AF2246C8E1D4}" type="pres">
      <dgm:prSet presAssocID="{FD3555A6-8AFA-49C1-AD03-76224E3AECFF}" presName="thickLine" presStyleLbl="alignNode1" presStyleIdx="1" presStyleCnt="4"/>
      <dgm:spPr/>
    </dgm:pt>
    <dgm:pt modelId="{2F55E70D-93D7-43BD-BF0A-853348AD1855}" type="pres">
      <dgm:prSet presAssocID="{FD3555A6-8AFA-49C1-AD03-76224E3AECFF}" presName="horz1" presStyleCnt="0"/>
      <dgm:spPr/>
    </dgm:pt>
    <dgm:pt modelId="{29CED8AB-9570-41B5-A26B-8C9468F0A279}" type="pres">
      <dgm:prSet presAssocID="{FD3555A6-8AFA-49C1-AD03-76224E3AECFF}" presName="tx1" presStyleLbl="revTx" presStyleIdx="1" presStyleCnt="4"/>
      <dgm:spPr/>
    </dgm:pt>
    <dgm:pt modelId="{3FEE80C2-7D69-45E9-B383-0EDBC86BDA42}" type="pres">
      <dgm:prSet presAssocID="{FD3555A6-8AFA-49C1-AD03-76224E3AECFF}" presName="vert1" presStyleCnt="0"/>
      <dgm:spPr/>
    </dgm:pt>
    <dgm:pt modelId="{A7C137F2-11B8-4DBF-9567-6CFB8352175D}" type="pres">
      <dgm:prSet presAssocID="{C529589E-352D-447B-9C2C-C4A845DD9A87}" presName="thickLine" presStyleLbl="alignNode1" presStyleIdx="2" presStyleCnt="4"/>
      <dgm:spPr/>
    </dgm:pt>
    <dgm:pt modelId="{48FEA23F-26E4-46A2-8769-281EE99ADB31}" type="pres">
      <dgm:prSet presAssocID="{C529589E-352D-447B-9C2C-C4A845DD9A87}" presName="horz1" presStyleCnt="0"/>
      <dgm:spPr/>
    </dgm:pt>
    <dgm:pt modelId="{3903A8FA-1D2B-4AD5-AF04-641BAE85A8F6}" type="pres">
      <dgm:prSet presAssocID="{C529589E-352D-447B-9C2C-C4A845DD9A87}" presName="tx1" presStyleLbl="revTx" presStyleIdx="2" presStyleCnt="4"/>
      <dgm:spPr/>
    </dgm:pt>
    <dgm:pt modelId="{FCA3DA6F-37BE-401B-A377-A0A2B7F07A69}" type="pres">
      <dgm:prSet presAssocID="{C529589E-352D-447B-9C2C-C4A845DD9A87}" presName="vert1" presStyleCnt="0"/>
      <dgm:spPr/>
    </dgm:pt>
    <dgm:pt modelId="{FFE9F884-1EA6-4860-8933-1A77BB980E27}" type="pres">
      <dgm:prSet presAssocID="{3FE0703D-9CA5-4511-99B4-E213A05DF8A0}" presName="thickLine" presStyleLbl="alignNode1" presStyleIdx="3" presStyleCnt="4"/>
      <dgm:spPr/>
    </dgm:pt>
    <dgm:pt modelId="{8CC68BD9-2DB1-4CBA-850C-EA50C7D27ACA}" type="pres">
      <dgm:prSet presAssocID="{3FE0703D-9CA5-4511-99B4-E213A05DF8A0}" presName="horz1" presStyleCnt="0"/>
      <dgm:spPr/>
    </dgm:pt>
    <dgm:pt modelId="{E541AA2A-C15A-4DA2-86C2-5E314CD453E9}" type="pres">
      <dgm:prSet presAssocID="{3FE0703D-9CA5-4511-99B4-E213A05DF8A0}" presName="tx1" presStyleLbl="revTx" presStyleIdx="3" presStyleCnt="4"/>
      <dgm:spPr/>
    </dgm:pt>
    <dgm:pt modelId="{69BD7D1F-0028-4F89-84E9-22910B37848A}" type="pres">
      <dgm:prSet presAssocID="{3FE0703D-9CA5-4511-99B4-E213A05DF8A0}" presName="vert1" presStyleCnt="0"/>
      <dgm:spPr/>
    </dgm:pt>
  </dgm:ptLst>
  <dgm:cxnLst>
    <dgm:cxn modelId="{DB0ABC2D-880D-44EF-91C8-5052C03484ED}" srcId="{86F75873-7AC1-4F99-9275-DE7B7A269A3B}" destId="{3FE0703D-9CA5-4511-99B4-E213A05DF8A0}" srcOrd="3" destOrd="0" parTransId="{FF7EBB4E-B476-408D-B397-0497ECE6700C}" sibTransId="{4C077439-CDF2-4B75-99C5-2A64AED5D83B}"/>
    <dgm:cxn modelId="{68154030-15F5-4023-8568-A433BA6C79AA}" srcId="{86F75873-7AC1-4F99-9275-DE7B7A269A3B}" destId="{C529589E-352D-447B-9C2C-C4A845DD9A87}" srcOrd="2" destOrd="0" parTransId="{3B919656-E716-4DC5-B084-722624FF476F}" sibTransId="{4C638763-1304-46A7-9135-6369681F6F13}"/>
    <dgm:cxn modelId="{33908041-5FF4-467E-9DE8-D8660692ECFE}" srcId="{86F75873-7AC1-4F99-9275-DE7B7A269A3B}" destId="{3D9F7DA0-5901-4655-B262-BC4376030450}" srcOrd="0" destOrd="0" parTransId="{4B5F7686-741B-466E-AE40-04A797FB589E}" sibTransId="{9D647A78-B28B-4638-8511-708357460AEE}"/>
    <dgm:cxn modelId="{3C73C97D-1A48-453E-A72B-E6A649C7BAC8}" type="presOf" srcId="{86F75873-7AC1-4F99-9275-DE7B7A269A3B}" destId="{4AE5D1C1-954A-4F75-A2BC-7391EE2F7E96}" srcOrd="0" destOrd="0" presId="urn:microsoft.com/office/officeart/2008/layout/LinedList"/>
    <dgm:cxn modelId="{F9DD3785-C2F0-4622-ACDE-768DDB9B11B4}" type="presOf" srcId="{3D9F7DA0-5901-4655-B262-BC4376030450}" destId="{DF862A95-C163-4EA2-8246-B625600B0F97}" srcOrd="0" destOrd="0" presId="urn:microsoft.com/office/officeart/2008/layout/LinedList"/>
    <dgm:cxn modelId="{0F328C8B-55DC-4C82-8EDA-E34069DF05DB}" srcId="{86F75873-7AC1-4F99-9275-DE7B7A269A3B}" destId="{FD3555A6-8AFA-49C1-AD03-76224E3AECFF}" srcOrd="1" destOrd="0" parTransId="{6E03F61B-42AD-47A5-BC66-AF283B2B82DA}" sibTransId="{CA267328-5040-424A-9CA0-427E6A5DD16B}"/>
    <dgm:cxn modelId="{9C15FC8D-E134-4F46-B8AD-9A0DEB431BA6}" type="presOf" srcId="{3FE0703D-9CA5-4511-99B4-E213A05DF8A0}" destId="{E541AA2A-C15A-4DA2-86C2-5E314CD453E9}" srcOrd="0" destOrd="0" presId="urn:microsoft.com/office/officeart/2008/layout/LinedList"/>
    <dgm:cxn modelId="{94E8A0A2-CBBD-4BE8-BBE4-7852912EB813}" type="presOf" srcId="{FD3555A6-8AFA-49C1-AD03-76224E3AECFF}" destId="{29CED8AB-9570-41B5-A26B-8C9468F0A279}" srcOrd="0" destOrd="0" presId="urn:microsoft.com/office/officeart/2008/layout/LinedList"/>
    <dgm:cxn modelId="{721C1AF3-BFD9-46A6-800A-50868D3BF10C}" type="presOf" srcId="{C529589E-352D-447B-9C2C-C4A845DD9A87}" destId="{3903A8FA-1D2B-4AD5-AF04-641BAE85A8F6}" srcOrd="0" destOrd="0" presId="urn:microsoft.com/office/officeart/2008/layout/LinedList"/>
    <dgm:cxn modelId="{D31A809A-2F00-4DDF-B441-A6A31C10253C}" type="presParOf" srcId="{4AE5D1C1-954A-4F75-A2BC-7391EE2F7E96}" destId="{321ABD74-4BB2-4B50-B5EE-7723E5B5A080}" srcOrd="0" destOrd="0" presId="urn:microsoft.com/office/officeart/2008/layout/LinedList"/>
    <dgm:cxn modelId="{3694F7EC-5A0A-424C-861D-326AA860E54D}" type="presParOf" srcId="{4AE5D1C1-954A-4F75-A2BC-7391EE2F7E96}" destId="{1FE41209-9620-4377-B45D-FD2A9F2C7F09}" srcOrd="1" destOrd="0" presId="urn:microsoft.com/office/officeart/2008/layout/LinedList"/>
    <dgm:cxn modelId="{B909B9E7-52FB-4844-B884-AD1B61F6D13E}" type="presParOf" srcId="{1FE41209-9620-4377-B45D-FD2A9F2C7F09}" destId="{DF862A95-C163-4EA2-8246-B625600B0F97}" srcOrd="0" destOrd="0" presId="urn:microsoft.com/office/officeart/2008/layout/LinedList"/>
    <dgm:cxn modelId="{BA938387-B983-4FE1-9EE8-014E9BA9ACC5}" type="presParOf" srcId="{1FE41209-9620-4377-B45D-FD2A9F2C7F09}" destId="{912B0861-7C54-4CE9-B467-044B1611F75D}" srcOrd="1" destOrd="0" presId="urn:microsoft.com/office/officeart/2008/layout/LinedList"/>
    <dgm:cxn modelId="{EDB03663-09AD-49E4-9194-AF9E03C82153}" type="presParOf" srcId="{4AE5D1C1-954A-4F75-A2BC-7391EE2F7E96}" destId="{EB567602-A626-4FE7-B386-AF2246C8E1D4}" srcOrd="2" destOrd="0" presId="urn:microsoft.com/office/officeart/2008/layout/LinedList"/>
    <dgm:cxn modelId="{80FBBEBF-D2B0-42A2-B567-25076A6DB588}" type="presParOf" srcId="{4AE5D1C1-954A-4F75-A2BC-7391EE2F7E96}" destId="{2F55E70D-93D7-43BD-BF0A-853348AD1855}" srcOrd="3" destOrd="0" presId="urn:microsoft.com/office/officeart/2008/layout/LinedList"/>
    <dgm:cxn modelId="{B0D92BD1-8880-4005-8CB0-84B1D20215EF}" type="presParOf" srcId="{2F55E70D-93D7-43BD-BF0A-853348AD1855}" destId="{29CED8AB-9570-41B5-A26B-8C9468F0A279}" srcOrd="0" destOrd="0" presId="urn:microsoft.com/office/officeart/2008/layout/LinedList"/>
    <dgm:cxn modelId="{2390940B-BB9E-45DC-B4D0-F8F4FFEADA89}" type="presParOf" srcId="{2F55E70D-93D7-43BD-BF0A-853348AD1855}" destId="{3FEE80C2-7D69-45E9-B383-0EDBC86BDA42}" srcOrd="1" destOrd="0" presId="urn:microsoft.com/office/officeart/2008/layout/LinedList"/>
    <dgm:cxn modelId="{927E25D9-417A-4288-B223-F11CB80AF180}" type="presParOf" srcId="{4AE5D1C1-954A-4F75-A2BC-7391EE2F7E96}" destId="{A7C137F2-11B8-4DBF-9567-6CFB8352175D}" srcOrd="4" destOrd="0" presId="urn:microsoft.com/office/officeart/2008/layout/LinedList"/>
    <dgm:cxn modelId="{3023310E-EEDE-45D9-B3AB-5E01B13A183E}" type="presParOf" srcId="{4AE5D1C1-954A-4F75-A2BC-7391EE2F7E96}" destId="{48FEA23F-26E4-46A2-8769-281EE99ADB31}" srcOrd="5" destOrd="0" presId="urn:microsoft.com/office/officeart/2008/layout/LinedList"/>
    <dgm:cxn modelId="{E9980A22-454F-4D3A-A511-9F384422D28F}" type="presParOf" srcId="{48FEA23F-26E4-46A2-8769-281EE99ADB31}" destId="{3903A8FA-1D2B-4AD5-AF04-641BAE85A8F6}" srcOrd="0" destOrd="0" presId="urn:microsoft.com/office/officeart/2008/layout/LinedList"/>
    <dgm:cxn modelId="{A389C63B-E521-4B2A-B25D-C79038AAB47F}" type="presParOf" srcId="{48FEA23F-26E4-46A2-8769-281EE99ADB31}" destId="{FCA3DA6F-37BE-401B-A377-A0A2B7F07A69}" srcOrd="1" destOrd="0" presId="urn:microsoft.com/office/officeart/2008/layout/LinedList"/>
    <dgm:cxn modelId="{9DF7A9CA-8BD1-47DC-8B14-3CCD5BEBB61B}" type="presParOf" srcId="{4AE5D1C1-954A-4F75-A2BC-7391EE2F7E96}" destId="{FFE9F884-1EA6-4860-8933-1A77BB980E27}" srcOrd="6" destOrd="0" presId="urn:microsoft.com/office/officeart/2008/layout/LinedList"/>
    <dgm:cxn modelId="{0C7E80E2-2619-4B6C-A9BC-7E82067487A3}" type="presParOf" srcId="{4AE5D1C1-954A-4F75-A2BC-7391EE2F7E96}" destId="{8CC68BD9-2DB1-4CBA-850C-EA50C7D27ACA}" srcOrd="7" destOrd="0" presId="urn:microsoft.com/office/officeart/2008/layout/LinedList"/>
    <dgm:cxn modelId="{35AA78D8-C366-46CF-9467-58BB89F4C319}" type="presParOf" srcId="{8CC68BD9-2DB1-4CBA-850C-EA50C7D27ACA}" destId="{E541AA2A-C15A-4DA2-86C2-5E314CD453E9}" srcOrd="0" destOrd="0" presId="urn:microsoft.com/office/officeart/2008/layout/LinedList"/>
    <dgm:cxn modelId="{C36B0422-337D-47E9-851E-604C844776D2}" type="presParOf" srcId="{8CC68BD9-2DB1-4CBA-850C-EA50C7D27ACA}" destId="{69BD7D1F-0028-4F89-84E9-22910B37848A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9.xml><?xml version="1.0" encoding="utf-8"?>
<dgm:dataModel xmlns:dgm="http://schemas.openxmlformats.org/drawingml/2006/diagram" xmlns:a="http://schemas.openxmlformats.org/drawingml/2006/main">
  <dgm:ptLst>
    <dgm:pt modelId="{EAB402DB-3249-4B8E-BF1B-B4DB3BCFDD17}" type="doc">
      <dgm:prSet loTypeId="urn:microsoft.com/office/officeart/2008/layout/LinedList" loCatId="list" qsTypeId="urn:microsoft.com/office/officeart/2005/8/quickstyle/simple1" qsCatId="simple" csTypeId="urn:microsoft.com/office/officeart/2005/8/colors/accent4_2" csCatId="accent4"/>
      <dgm:spPr/>
      <dgm:t>
        <a:bodyPr/>
        <a:lstStyle/>
        <a:p>
          <a:endParaRPr lang="en-US"/>
        </a:p>
      </dgm:t>
    </dgm:pt>
    <dgm:pt modelId="{C0544F60-359F-4B16-B4CE-58082603273B}">
      <dgm:prSet/>
      <dgm:spPr/>
      <dgm:t>
        <a:bodyPr/>
        <a:lstStyle/>
        <a:p>
          <a:r>
            <a:rPr lang="en-US"/>
            <a:t>• AI complements, rather than replaces, human educators.</a:t>
          </a:r>
        </a:p>
      </dgm:t>
    </dgm:pt>
    <dgm:pt modelId="{18F46811-856D-4F52-B73E-26A25EC387AB}" type="parTrans" cxnId="{ECA5967D-8396-4BBE-A4B6-47D0BCE95120}">
      <dgm:prSet/>
      <dgm:spPr/>
      <dgm:t>
        <a:bodyPr/>
        <a:lstStyle/>
        <a:p>
          <a:endParaRPr lang="en-US"/>
        </a:p>
      </dgm:t>
    </dgm:pt>
    <dgm:pt modelId="{36848CFF-4C20-48CC-AFEC-23BE9B44FA6C}" type="sibTrans" cxnId="{ECA5967D-8396-4BBE-A4B6-47D0BCE95120}">
      <dgm:prSet/>
      <dgm:spPr/>
      <dgm:t>
        <a:bodyPr/>
        <a:lstStyle/>
        <a:p>
          <a:endParaRPr lang="en-US"/>
        </a:p>
      </dgm:t>
    </dgm:pt>
    <dgm:pt modelId="{3D853803-EC6D-493C-BA29-C782E28D08FB}">
      <dgm:prSet/>
      <dgm:spPr/>
      <dgm:t>
        <a:bodyPr/>
        <a:lstStyle/>
        <a:p>
          <a:r>
            <a:rPr lang="en-US"/>
            <a:t>• Teachers provide emotional support, mentorship, and critical thinking guidance.</a:t>
          </a:r>
        </a:p>
      </dgm:t>
    </dgm:pt>
    <dgm:pt modelId="{152CD78F-9347-4D11-9C1A-17D5B3B5884D}" type="parTrans" cxnId="{0AF96C57-719F-43E6-B7A1-A823DEED5CB6}">
      <dgm:prSet/>
      <dgm:spPr/>
      <dgm:t>
        <a:bodyPr/>
        <a:lstStyle/>
        <a:p>
          <a:endParaRPr lang="en-US"/>
        </a:p>
      </dgm:t>
    </dgm:pt>
    <dgm:pt modelId="{F719C2DA-79BD-4452-A7C1-6830290A7F84}" type="sibTrans" cxnId="{0AF96C57-719F-43E6-B7A1-A823DEED5CB6}">
      <dgm:prSet/>
      <dgm:spPr/>
      <dgm:t>
        <a:bodyPr/>
        <a:lstStyle/>
        <a:p>
          <a:endParaRPr lang="en-US"/>
        </a:p>
      </dgm:t>
    </dgm:pt>
    <dgm:pt modelId="{ED565365-C2C6-49CD-B81A-C88EB13390EE}">
      <dgm:prSet/>
      <dgm:spPr/>
      <dgm:t>
        <a:bodyPr/>
        <a:lstStyle/>
        <a:p>
          <a:r>
            <a:rPr lang="en-US"/>
            <a:t>• Collaboration between AI and teachers enhances educational outcomes.</a:t>
          </a:r>
        </a:p>
      </dgm:t>
    </dgm:pt>
    <dgm:pt modelId="{5BFC7288-09D4-49B3-A230-CB0F22B18233}" type="parTrans" cxnId="{7645727B-8F09-4211-A023-F52FDB36F61F}">
      <dgm:prSet/>
      <dgm:spPr/>
      <dgm:t>
        <a:bodyPr/>
        <a:lstStyle/>
        <a:p>
          <a:endParaRPr lang="en-US"/>
        </a:p>
      </dgm:t>
    </dgm:pt>
    <dgm:pt modelId="{F8A130C6-4B19-4F90-AFD0-702541CF7EFA}" type="sibTrans" cxnId="{7645727B-8F09-4211-A023-F52FDB36F61F}">
      <dgm:prSet/>
      <dgm:spPr/>
      <dgm:t>
        <a:bodyPr/>
        <a:lstStyle/>
        <a:p>
          <a:endParaRPr lang="en-US"/>
        </a:p>
      </dgm:t>
    </dgm:pt>
    <dgm:pt modelId="{D0BE3F4B-7817-4C5E-9C4F-918C8CF4F942}">
      <dgm:prSet/>
      <dgm:spPr/>
      <dgm:t>
        <a:bodyPr/>
        <a:lstStyle/>
        <a:p>
          <a:r>
            <a:rPr lang="en-US"/>
            <a:t>• Human teachers are crucial for developing soft skills like communication and empathy.</a:t>
          </a:r>
        </a:p>
      </dgm:t>
    </dgm:pt>
    <dgm:pt modelId="{2D1F590F-DBED-45EB-AF09-394397A00316}" type="parTrans" cxnId="{8387820C-BE6F-4D37-9539-80977D711492}">
      <dgm:prSet/>
      <dgm:spPr/>
      <dgm:t>
        <a:bodyPr/>
        <a:lstStyle/>
        <a:p>
          <a:endParaRPr lang="en-US"/>
        </a:p>
      </dgm:t>
    </dgm:pt>
    <dgm:pt modelId="{D7F9BA0F-8E5E-4BD5-B2DE-8B63E3FC267C}" type="sibTrans" cxnId="{8387820C-BE6F-4D37-9539-80977D711492}">
      <dgm:prSet/>
      <dgm:spPr/>
      <dgm:t>
        <a:bodyPr/>
        <a:lstStyle/>
        <a:p>
          <a:endParaRPr lang="en-US"/>
        </a:p>
      </dgm:t>
    </dgm:pt>
    <dgm:pt modelId="{EE42969A-2353-4978-AB60-65E36ABD1FB8}" type="pres">
      <dgm:prSet presAssocID="{EAB402DB-3249-4B8E-BF1B-B4DB3BCFDD17}" presName="vert0" presStyleCnt="0">
        <dgm:presLayoutVars>
          <dgm:dir/>
          <dgm:animOne val="branch"/>
          <dgm:animLvl val="lvl"/>
        </dgm:presLayoutVars>
      </dgm:prSet>
      <dgm:spPr/>
    </dgm:pt>
    <dgm:pt modelId="{DB3E2EC8-8D0A-4433-80B0-1D66EC6602F6}" type="pres">
      <dgm:prSet presAssocID="{C0544F60-359F-4B16-B4CE-58082603273B}" presName="thickLine" presStyleLbl="alignNode1" presStyleIdx="0" presStyleCnt="4"/>
      <dgm:spPr/>
    </dgm:pt>
    <dgm:pt modelId="{D47E6EE5-4753-40E8-9B6C-9DE1D727324C}" type="pres">
      <dgm:prSet presAssocID="{C0544F60-359F-4B16-B4CE-58082603273B}" presName="horz1" presStyleCnt="0"/>
      <dgm:spPr/>
    </dgm:pt>
    <dgm:pt modelId="{88268A79-02C4-45F1-A1F8-0DC191D3D79F}" type="pres">
      <dgm:prSet presAssocID="{C0544F60-359F-4B16-B4CE-58082603273B}" presName="tx1" presStyleLbl="revTx" presStyleIdx="0" presStyleCnt="4"/>
      <dgm:spPr/>
    </dgm:pt>
    <dgm:pt modelId="{91A55FD6-16D2-4FC8-801C-AD447E654CA7}" type="pres">
      <dgm:prSet presAssocID="{C0544F60-359F-4B16-B4CE-58082603273B}" presName="vert1" presStyleCnt="0"/>
      <dgm:spPr/>
    </dgm:pt>
    <dgm:pt modelId="{FFA39E4E-8FE3-40AB-9244-DAC571E13BBF}" type="pres">
      <dgm:prSet presAssocID="{3D853803-EC6D-493C-BA29-C782E28D08FB}" presName="thickLine" presStyleLbl="alignNode1" presStyleIdx="1" presStyleCnt="4"/>
      <dgm:spPr/>
    </dgm:pt>
    <dgm:pt modelId="{01BC20D1-D278-470D-8F24-8D7A883B1ED0}" type="pres">
      <dgm:prSet presAssocID="{3D853803-EC6D-493C-BA29-C782E28D08FB}" presName="horz1" presStyleCnt="0"/>
      <dgm:spPr/>
    </dgm:pt>
    <dgm:pt modelId="{D39DB88F-3445-424B-BDB6-9B6A35246917}" type="pres">
      <dgm:prSet presAssocID="{3D853803-EC6D-493C-BA29-C782E28D08FB}" presName="tx1" presStyleLbl="revTx" presStyleIdx="1" presStyleCnt="4"/>
      <dgm:spPr/>
    </dgm:pt>
    <dgm:pt modelId="{C4F71777-E34D-4E9B-8847-6D2E2E96A79E}" type="pres">
      <dgm:prSet presAssocID="{3D853803-EC6D-493C-BA29-C782E28D08FB}" presName="vert1" presStyleCnt="0"/>
      <dgm:spPr/>
    </dgm:pt>
    <dgm:pt modelId="{CEA466E7-3DAA-4AEB-98D1-6EB3EC549EE9}" type="pres">
      <dgm:prSet presAssocID="{ED565365-C2C6-49CD-B81A-C88EB13390EE}" presName="thickLine" presStyleLbl="alignNode1" presStyleIdx="2" presStyleCnt="4"/>
      <dgm:spPr/>
    </dgm:pt>
    <dgm:pt modelId="{39B058BD-C0AE-4880-8D4A-8D380BB750E9}" type="pres">
      <dgm:prSet presAssocID="{ED565365-C2C6-49CD-B81A-C88EB13390EE}" presName="horz1" presStyleCnt="0"/>
      <dgm:spPr/>
    </dgm:pt>
    <dgm:pt modelId="{4A4688EC-C124-4DF9-A257-12E94DBC47E8}" type="pres">
      <dgm:prSet presAssocID="{ED565365-C2C6-49CD-B81A-C88EB13390EE}" presName="tx1" presStyleLbl="revTx" presStyleIdx="2" presStyleCnt="4"/>
      <dgm:spPr/>
    </dgm:pt>
    <dgm:pt modelId="{74F31F81-D020-4DB2-985E-FC3A990ED781}" type="pres">
      <dgm:prSet presAssocID="{ED565365-C2C6-49CD-B81A-C88EB13390EE}" presName="vert1" presStyleCnt="0"/>
      <dgm:spPr/>
    </dgm:pt>
    <dgm:pt modelId="{57BB23C7-11F7-4A31-AF1D-B985D4E24375}" type="pres">
      <dgm:prSet presAssocID="{D0BE3F4B-7817-4C5E-9C4F-918C8CF4F942}" presName="thickLine" presStyleLbl="alignNode1" presStyleIdx="3" presStyleCnt="4"/>
      <dgm:spPr/>
    </dgm:pt>
    <dgm:pt modelId="{AC0D3710-63C8-41C6-8E74-2D3DD2C0502D}" type="pres">
      <dgm:prSet presAssocID="{D0BE3F4B-7817-4C5E-9C4F-918C8CF4F942}" presName="horz1" presStyleCnt="0"/>
      <dgm:spPr/>
    </dgm:pt>
    <dgm:pt modelId="{3693119C-60F9-42C3-A158-10496EB93D0E}" type="pres">
      <dgm:prSet presAssocID="{D0BE3F4B-7817-4C5E-9C4F-918C8CF4F942}" presName="tx1" presStyleLbl="revTx" presStyleIdx="3" presStyleCnt="4"/>
      <dgm:spPr/>
    </dgm:pt>
    <dgm:pt modelId="{3A7CEBB1-A05E-45A4-9860-AB372DC25029}" type="pres">
      <dgm:prSet presAssocID="{D0BE3F4B-7817-4C5E-9C4F-918C8CF4F942}" presName="vert1" presStyleCnt="0"/>
      <dgm:spPr/>
    </dgm:pt>
  </dgm:ptLst>
  <dgm:cxnLst>
    <dgm:cxn modelId="{8387820C-BE6F-4D37-9539-80977D711492}" srcId="{EAB402DB-3249-4B8E-BF1B-B4DB3BCFDD17}" destId="{D0BE3F4B-7817-4C5E-9C4F-918C8CF4F942}" srcOrd="3" destOrd="0" parTransId="{2D1F590F-DBED-45EB-AF09-394397A00316}" sibTransId="{D7F9BA0F-8E5E-4BD5-B2DE-8B63E3FC267C}"/>
    <dgm:cxn modelId="{C364206E-5C5C-41A5-AD99-A01BE9E687CA}" type="presOf" srcId="{C0544F60-359F-4B16-B4CE-58082603273B}" destId="{88268A79-02C4-45F1-A1F8-0DC191D3D79F}" srcOrd="0" destOrd="0" presId="urn:microsoft.com/office/officeart/2008/layout/LinedList"/>
    <dgm:cxn modelId="{0AF96C57-719F-43E6-B7A1-A823DEED5CB6}" srcId="{EAB402DB-3249-4B8E-BF1B-B4DB3BCFDD17}" destId="{3D853803-EC6D-493C-BA29-C782E28D08FB}" srcOrd="1" destOrd="0" parTransId="{152CD78F-9347-4D11-9C1A-17D5B3B5884D}" sibTransId="{F719C2DA-79BD-4452-A7C1-6830290A7F84}"/>
    <dgm:cxn modelId="{7645727B-8F09-4211-A023-F52FDB36F61F}" srcId="{EAB402DB-3249-4B8E-BF1B-B4DB3BCFDD17}" destId="{ED565365-C2C6-49CD-B81A-C88EB13390EE}" srcOrd="2" destOrd="0" parTransId="{5BFC7288-09D4-49B3-A230-CB0F22B18233}" sibTransId="{F8A130C6-4B19-4F90-AFD0-702541CF7EFA}"/>
    <dgm:cxn modelId="{ECA5967D-8396-4BBE-A4B6-47D0BCE95120}" srcId="{EAB402DB-3249-4B8E-BF1B-B4DB3BCFDD17}" destId="{C0544F60-359F-4B16-B4CE-58082603273B}" srcOrd="0" destOrd="0" parTransId="{18F46811-856D-4F52-B73E-26A25EC387AB}" sibTransId="{36848CFF-4C20-48CC-AFEC-23BE9B44FA6C}"/>
    <dgm:cxn modelId="{42DC4886-1D17-4D03-B9B0-DB66D952D114}" type="presOf" srcId="{EAB402DB-3249-4B8E-BF1B-B4DB3BCFDD17}" destId="{EE42969A-2353-4978-AB60-65E36ABD1FB8}" srcOrd="0" destOrd="0" presId="urn:microsoft.com/office/officeart/2008/layout/LinedList"/>
    <dgm:cxn modelId="{3A92D086-7609-43D8-AC66-E9E2C19A1280}" type="presOf" srcId="{ED565365-C2C6-49CD-B81A-C88EB13390EE}" destId="{4A4688EC-C124-4DF9-A257-12E94DBC47E8}" srcOrd="0" destOrd="0" presId="urn:microsoft.com/office/officeart/2008/layout/LinedList"/>
    <dgm:cxn modelId="{9B18519D-BC8A-4361-B7A5-B27C49DCCCAF}" type="presOf" srcId="{D0BE3F4B-7817-4C5E-9C4F-918C8CF4F942}" destId="{3693119C-60F9-42C3-A158-10496EB93D0E}" srcOrd="0" destOrd="0" presId="urn:microsoft.com/office/officeart/2008/layout/LinedList"/>
    <dgm:cxn modelId="{462FB0BD-4494-4357-B449-8D57336B0648}" type="presOf" srcId="{3D853803-EC6D-493C-BA29-C782E28D08FB}" destId="{D39DB88F-3445-424B-BDB6-9B6A35246917}" srcOrd="0" destOrd="0" presId="urn:microsoft.com/office/officeart/2008/layout/LinedList"/>
    <dgm:cxn modelId="{BF73EDAB-0975-411D-8729-2F4495EBEE8E}" type="presParOf" srcId="{EE42969A-2353-4978-AB60-65E36ABD1FB8}" destId="{DB3E2EC8-8D0A-4433-80B0-1D66EC6602F6}" srcOrd="0" destOrd="0" presId="urn:microsoft.com/office/officeart/2008/layout/LinedList"/>
    <dgm:cxn modelId="{7EC8510D-A21D-4283-8563-683F0B373124}" type="presParOf" srcId="{EE42969A-2353-4978-AB60-65E36ABD1FB8}" destId="{D47E6EE5-4753-40E8-9B6C-9DE1D727324C}" srcOrd="1" destOrd="0" presId="urn:microsoft.com/office/officeart/2008/layout/LinedList"/>
    <dgm:cxn modelId="{0F8C750C-37A7-402D-B1EC-29520FC12DB8}" type="presParOf" srcId="{D47E6EE5-4753-40E8-9B6C-9DE1D727324C}" destId="{88268A79-02C4-45F1-A1F8-0DC191D3D79F}" srcOrd="0" destOrd="0" presId="urn:microsoft.com/office/officeart/2008/layout/LinedList"/>
    <dgm:cxn modelId="{F1813A81-9F9D-41CC-93E8-7B08D46E772E}" type="presParOf" srcId="{D47E6EE5-4753-40E8-9B6C-9DE1D727324C}" destId="{91A55FD6-16D2-4FC8-801C-AD447E654CA7}" srcOrd="1" destOrd="0" presId="urn:microsoft.com/office/officeart/2008/layout/LinedList"/>
    <dgm:cxn modelId="{B3785506-EA9C-454F-968B-87DCB8B32A81}" type="presParOf" srcId="{EE42969A-2353-4978-AB60-65E36ABD1FB8}" destId="{FFA39E4E-8FE3-40AB-9244-DAC571E13BBF}" srcOrd="2" destOrd="0" presId="urn:microsoft.com/office/officeart/2008/layout/LinedList"/>
    <dgm:cxn modelId="{5B3B683A-D8E0-4D54-B409-B77F71AE6F58}" type="presParOf" srcId="{EE42969A-2353-4978-AB60-65E36ABD1FB8}" destId="{01BC20D1-D278-470D-8F24-8D7A883B1ED0}" srcOrd="3" destOrd="0" presId="urn:microsoft.com/office/officeart/2008/layout/LinedList"/>
    <dgm:cxn modelId="{FD96169B-6690-4F94-B4F9-16D0282848ED}" type="presParOf" srcId="{01BC20D1-D278-470D-8F24-8D7A883B1ED0}" destId="{D39DB88F-3445-424B-BDB6-9B6A35246917}" srcOrd="0" destOrd="0" presId="urn:microsoft.com/office/officeart/2008/layout/LinedList"/>
    <dgm:cxn modelId="{6ECA34E0-7548-4B04-92D4-C4A78C822A71}" type="presParOf" srcId="{01BC20D1-D278-470D-8F24-8D7A883B1ED0}" destId="{C4F71777-E34D-4E9B-8847-6D2E2E96A79E}" srcOrd="1" destOrd="0" presId="urn:microsoft.com/office/officeart/2008/layout/LinedList"/>
    <dgm:cxn modelId="{9C63D47F-B217-4E82-A3F8-3DCEBD487198}" type="presParOf" srcId="{EE42969A-2353-4978-AB60-65E36ABD1FB8}" destId="{CEA466E7-3DAA-4AEB-98D1-6EB3EC549EE9}" srcOrd="4" destOrd="0" presId="urn:microsoft.com/office/officeart/2008/layout/LinedList"/>
    <dgm:cxn modelId="{E2965699-1437-4A54-AFD9-ACB5B585515E}" type="presParOf" srcId="{EE42969A-2353-4978-AB60-65E36ABD1FB8}" destId="{39B058BD-C0AE-4880-8D4A-8D380BB750E9}" srcOrd="5" destOrd="0" presId="urn:microsoft.com/office/officeart/2008/layout/LinedList"/>
    <dgm:cxn modelId="{8B878546-41AC-4D6D-9D30-C4C1AAA13484}" type="presParOf" srcId="{39B058BD-C0AE-4880-8D4A-8D380BB750E9}" destId="{4A4688EC-C124-4DF9-A257-12E94DBC47E8}" srcOrd="0" destOrd="0" presId="urn:microsoft.com/office/officeart/2008/layout/LinedList"/>
    <dgm:cxn modelId="{7AD49D08-B57B-4CED-879D-33DCF495B061}" type="presParOf" srcId="{39B058BD-C0AE-4880-8D4A-8D380BB750E9}" destId="{74F31F81-D020-4DB2-985E-FC3A990ED781}" srcOrd="1" destOrd="0" presId="urn:microsoft.com/office/officeart/2008/layout/LinedList"/>
    <dgm:cxn modelId="{5C009776-ADCF-4444-A7B9-4B1FACC9A9E2}" type="presParOf" srcId="{EE42969A-2353-4978-AB60-65E36ABD1FB8}" destId="{57BB23C7-11F7-4A31-AF1D-B985D4E24375}" srcOrd="6" destOrd="0" presId="urn:microsoft.com/office/officeart/2008/layout/LinedList"/>
    <dgm:cxn modelId="{E9B437E0-6CAC-414B-9B23-1184B6F4A9C1}" type="presParOf" srcId="{EE42969A-2353-4978-AB60-65E36ABD1FB8}" destId="{AC0D3710-63C8-41C6-8E74-2D3DD2C0502D}" srcOrd="7" destOrd="0" presId="urn:microsoft.com/office/officeart/2008/layout/LinedList"/>
    <dgm:cxn modelId="{5C6A91D8-CE86-4660-A914-3E50C6C5F41F}" type="presParOf" srcId="{AC0D3710-63C8-41C6-8E74-2D3DD2C0502D}" destId="{3693119C-60F9-42C3-A158-10496EB93D0E}" srcOrd="0" destOrd="0" presId="urn:microsoft.com/office/officeart/2008/layout/LinedList"/>
    <dgm:cxn modelId="{49F2421C-38F0-4D52-A727-F84C34013F5B}" type="presParOf" srcId="{AC0D3710-63C8-41C6-8E74-2D3DD2C0502D}" destId="{3A7CEBB1-A05E-45A4-9860-AB372DC25029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EB31E5F-09F1-4D4F-B4AA-507A46F9F104}" type="doc">
      <dgm:prSet loTypeId="urn:microsoft.com/office/officeart/2008/layout/LinedList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4ADC9DDF-C5FD-4CD0-AF45-6FB0759F3234}">
      <dgm:prSet/>
      <dgm:spPr/>
      <dgm:t>
        <a:bodyPr/>
        <a:lstStyle/>
        <a:p>
          <a:r>
            <a:rPr lang="en-US"/>
            <a:t>• AI-driven platforms adjust content based on learner's progress and performance.</a:t>
          </a:r>
        </a:p>
      </dgm:t>
    </dgm:pt>
    <dgm:pt modelId="{91212475-4E2B-425E-8410-DE137C4029AC}" type="parTrans" cxnId="{C1F10610-687C-489C-B297-39387142275C}">
      <dgm:prSet/>
      <dgm:spPr/>
      <dgm:t>
        <a:bodyPr/>
        <a:lstStyle/>
        <a:p>
          <a:endParaRPr lang="en-US"/>
        </a:p>
      </dgm:t>
    </dgm:pt>
    <dgm:pt modelId="{8A6D121D-DCDB-430A-AEAB-FBC47E811707}" type="sibTrans" cxnId="{C1F10610-687C-489C-B297-39387142275C}">
      <dgm:prSet/>
      <dgm:spPr/>
      <dgm:t>
        <a:bodyPr/>
        <a:lstStyle/>
        <a:p>
          <a:endParaRPr lang="en-US"/>
        </a:p>
      </dgm:t>
    </dgm:pt>
    <dgm:pt modelId="{6A00463A-EC2D-4A2C-A0CE-DE2C47D7BC54}">
      <dgm:prSet/>
      <dgm:spPr/>
      <dgm:t>
        <a:bodyPr/>
        <a:lstStyle/>
        <a:p>
          <a:r>
            <a:rPr lang="en-US"/>
            <a:t>• Enhance engagement by providing tailored learning experiences.</a:t>
          </a:r>
        </a:p>
      </dgm:t>
    </dgm:pt>
    <dgm:pt modelId="{CC56DE84-CF59-476B-8FD0-92FCCEFA957E}" type="parTrans" cxnId="{90119789-00ED-48DE-B435-E3C2D61DDA71}">
      <dgm:prSet/>
      <dgm:spPr/>
      <dgm:t>
        <a:bodyPr/>
        <a:lstStyle/>
        <a:p>
          <a:endParaRPr lang="en-US"/>
        </a:p>
      </dgm:t>
    </dgm:pt>
    <dgm:pt modelId="{7312CA81-48EA-441F-870F-2982657A276D}" type="sibTrans" cxnId="{90119789-00ED-48DE-B435-E3C2D61DDA71}">
      <dgm:prSet/>
      <dgm:spPr/>
      <dgm:t>
        <a:bodyPr/>
        <a:lstStyle/>
        <a:p>
          <a:endParaRPr lang="en-US"/>
        </a:p>
      </dgm:t>
    </dgm:pt>
    <dgm:pt modelId="{29FD91AA-B447-4B33-BB46-B236A3153F91}">
      <dgm:prSet/>
      <dgm:spPr/>
      <dgm:t>
        <a:bodyPr/>
        <a:lstStyle/>
        <a:p>
          <a:r>
            <a:rPr lang="en-US"/>
            <a:t>• Support diverse learning needs and paces.</a:t>
          </a:r>
        </a:p>
      </dgm:t>
    </dgm:pt>
    <dgm:pt modelId="{55E0B7A4-8A71-4232-9FE7-B9F55357A8E2}" type="parTrans" cxnId="{C624A3A9-9C19-439C-A474-EE5F8D861586}">
      <dgm:prSet/>
      <dgm:spPr/>
      <dgm:t>
        <a:bodyPr/>
        <a:lstStyle/>
        <a:p>
          <a:endParaRPr lang="en-US"/>
        </a:p>
      </dgm:t>
    </dgm:pt>
    <dgm:pt modelId="{45B49C41-6E02-4F0F-9BBC-6493126D5BE7}" type="sibTrans" cxnId="{C624A3A9-9C19-439C-A474-EE5F8D861586}">
      <dgm:prSet/>
      <dgm:spPr/>
      <dgm:t>
        <a:bodyPr/>
        <a:lstStyle/>
        <a:p>
          <a:endParaRPr lang="en-US"/>
        </a:p>
      </dgm:t>
    </dgm:pt>
    <dgm:pt modelId="{732BDB96-9F4E-4B23-BBDF-CC6E167C8D8D}">
      <dgm:prSet/>
      <dgm:spPr/>
      <dgm:t>
        <a:bodyPr/>
        <a:lstStyle/>
        <a:p>
          <a:r>
            <a:rPr lang="en-US"/>
            <a:t>• Examples: Knewton, Smart Sparrow, and DreamBox.</a:t>
          </a:r>
        </a:p>
      </dgm:t>
    </dgm:pt>
    <dgm:pt modelId="{12A25D0B-219F-4CFD-98D5-5291BF72CA61}" type="parTrans" cxnId="{57073050-FB1F-46DF-97D8-FAF8A998A192}">
      <dgm:prSet/>
      <dgm:spPr/>
      <dgm:t>
        <a:bodyPr/>
        <a:lstStyle/>
        <a:p>
          <a:endParaRPr lang="en-US"/>
        </a:p>
      </dgm:t>
    </dgm:pt>
    <dgm:pt modelId="{8C39F9DF-68F3-4628-B124-663AB0C92E63}" type="sibTrans" cxnId="{57073050-FB1F-46DF-97D8-FAF8A998A192}">
      <dgm:prSet/>
      <dgm:spPr/>
      <dgm:t>
        <a:bodyPr/>
        <a:lstStyle/>
        <a:p>
          <a:endParaRPr lang="en-US"/>
        </a:p>
      </dgm:t>
    </dgm:pt>
    <dgm:pt modelId="{81BB285B-99CE-4199-8B86-F8C4AD9E282A}" type="pres">
      <dgm:prSet presAssocID="{2EB31E5F-09F1-4D4F-B4AA-507A46F9F104}" presName="vert0" presStyleCnt="0">
        <dgm:presLayoutVars>
          <dgm:dir/>
          <dgm:animOne val="branch"/>
          <dgm:animLvl val="lvl"/>
        </dgm:presLayoutVars>
      </dgm:prSet>
      <dgm:spPr/>
    </dgm:pt>
    <dgm:pt modelId="{BB46DAEA-14CA-4AEF-8BA1-225BA29B6D6B}" type="pres">
      <dgm:prSet presAssocID="{4ADC9DDF-C5FD-4CD0-AF45-6FB0759F3234}" presName="thickLine" presStyleLbl="alignNode1" presStyleIdx="0" presStyleCnt="4"/>
      <dgm:spPr/>
    </dgm:pt>
    <dgm:pt modelId="{E9CC9C2E-949E-4398-991B-606D183EFBCB}" type="pres">
      <dgm:prSet presAssocID="{4ADC9DDF-C5FD-4CD0-AF45-6FB0759F3234}" presName="horz1" presStyleCnt="0"/>
      <dgm:spPr/>
    </dgm:pt>
    <dgm:pt modelId="{EF2D19C6-5237-4CA1-BAE7-DB8782FCBEB3}" type="pres">
      <dgm:prSet presAssocID="{4ADC9DDF-C5FD-4CD0-AF45-6FB0759F3234}" presName="tx1" presStyleLbl="revTx" presStyleIdx="0" presStyleCnt="4"/>
      <dgm:spPr/>
    </dgm:pt>
    <dgm:pt modelId="{47DB7D90-99CB-4607-B87C-B84D3BF56785}" type="pres">
      <dgm:prSet presAssocID="{4ADC9DDF-C5FD-4CD0-AF45-6FB0759F3234}" presName="vert1" presStyleCnt="0"/>
      <dgm:spPr/>
    </dgm:pt>
    <dgm:pt modelId="{0527B9E0-F699-4C4E-809C-3F574DB58E4D}" type="pres">
      <dgm:prSet presAssocID="{6A00463A-EC2D-4A2C-A0CE-DE2C47D7BC54}" presName="thickLine" presStyleLbl="alignNode1" presStyleIdx="1" presStyleCnt="4"/>
      <dgm:spPr/>
    </dgm:pt>
    <dgm:pt modelId="{F4F1E5BC-31B7-4F3B-91E3-966CD19B1908}" type="pres">
      <dgm:prSet presAssocID="{6A00463A-EC2D-4A2C-A0CE-DE2C47D7BC54}" presName="horz1" presStyleCnt="0"/>
      <dgm:spPr/>
    </dgm:pt>
    <dgm:pt modelId="{8026E27F-89C3-4510-8C6B-4B924A5C5150}" type="pres">
      <dgm:prSet presAssocID="{6A00463A-EC2D-4A2C-A0CE-DE2C47D7BC54}" presName="tx1" presStyleLbl="revTx" presStyleIdx="1" presStyleCnt="4"/>
      <dgm:spPr/>
    </dgm:pt>
    <dgm:pt modelId="{41D421E6-A1DA-4DB4-A5CA-A3C9FCF945B4}" type="pres">
      <dgm:prSet presAssocID="{6A00463A-EC2D-4A2C-A0CE-DE2C47D7BC54}" presName="vert1" presStyleCnt="0"/>
      <dgm:spPr/>
    </dgm:pt>
    <dgm:pt modelId="{330A1F2F-4B9C-409F-B7FD-42085971CAE5}" type="pres">
      <dgm:prSet presAssocID="{29FD91AA-B447-4B33-BB46-B236A3153F91}" presName="thickLine" presStyleLbl="alignNode1" presStyleIdx="2" presStyleCnt="4"/>
      <dgm:spPr/>
    </dgm:pt>
    <dgm:pt modelId="{857DFFCD-B0B8-42AA-A8DD-463A603B5F1E}" type="pres">
      <dgm:prSet presAssocID="{29FD91AA-B447-4B33-BB46-B236A3153F91}" presName="horz1" presStyleCnt="0"/>
      <dgm:spPr/>
    </dgm:pt>
    <dgm:pt modelId="{FDAB8601-20C1-475B-A4CE-E9BAD906FCD0}" type="pres">
      <dgm:prSet presAssocID="{29FD91AA-B447-4B33-BB46-B236A3153F91}" presName="tx1" presStyleLbl="revTx" presStyleIdx="2" presStyleCnt="4"/>
      <dgm:spPr/>
    </dgm:pt>
    <dgm:pt modelId="{D967E87B-2263-4D96-A9EF-EE2916816E4B}" type="pres">
      <dgm:prSet presAssocID="{29FD91AA-B447-4B33-BB46-B236A3153F91}" presName="vert1" presStyleCnt="0"/>
      <dgm:spPr/>
    </dgm:pt>
    <dgm:pt modelId="{CEBBB4E4-FD62-47A2-A672-263D40CBD306}" type="pres">
      <dgm:prSet presAssocID="{732BDB96-9F4E-4B23-BBDF-CC6E167C8D8D}" presName="thickLine" presStyleLbl="alignNode1" presStyleIdx="3" presStyleCnt="4"/>
      <dgm:spPr/>
    </dgm:pt>
    <dgm:pt modelId="{DF81CD92-E67D-4416-B9CB-BCA1B186A4AA}" type="pres">
      <dgm:prSet presAssocID="{732BDB96-9F4E-4B23-BBDF-CC6E167C8D8D}" presName="horz1" presStyleCnt="0"/>
      <dgm:spPr/>
    </dgm:pt>
    <dgm:pt modelId="{5C141532-6C6E-41B8-934E-EACD4BE1C2A1}" type="pres">
      <dgm:prSet presAssocID="{732BDB96-9F4E-4B23-BBDF-CC6E167C8D8D}" presName="tx1" presStyleLbl="revTx" presStyleIdx="3" presStyleCnt="4"/>
      <dgm:spPr/>
    </dgm:pt>
    <dgm:pt modelId="{E0F09EC4-970D-4F0E-A0DB-912ABB395478}" type="pres">
      <dgm:prSet presAssocID="{732BDB96-9F4E-4B23-BBDF-CC6E167C8D8D}" presName="vert1" presStyleCnt="0"/>
      <dgm:spPr/>
    </dgm:pt>
  </dgm:ptLst>
  <dgm:cxnLst>
    <dgm:cxn modelId="{EA95210F-57B6-4927-99A0-74DB360A8F87}" type="presOf" srcId="{4ADC9DDF-C5FD-4CD0-AF45-6FB0759F3234}" destId="{EF2D19C6-5237-4CA1-BAE7-DB8782FCBEB3}" srcOrd="0" destOrd="0" presId="urn:microsoft.com/office/officeart/2008/layout/LinedList"/>
    <dgm:cxn modelId="{C1F10610-687C-489C-B297-39387142275C}" srcId="{2EB31E5F-09F1-4D4F-B4AA-507A46F9F104}" destId="{4ADC9DDF-C5FD-4CD0-AF45-6FB0759F3234}" srcOrd="0" destOrd="0" parTransId="{91212475-4E2B-425E-8410-DE137C4029AC}" sibTransId="{8A6D121D-DCDB-430A-AEAB-FBC47E811707}"/>
    <dgm:cxn modelId="{2F179F14-1422-456B-BD70-C3F8149A50DF}" type="presOf" srcId="{6A00463A-EC2D-4A2C-A0CE-DE2C47D7BC54}" destId="{8026E27F-89C3-4510-8C6B-4B924A5C5150}" srcOrd="0" destOrd="0" presId="urn:microsoft.com/office/officeart/2008/layout/LinedList"/>
    <dgm:cxn modelId="{68A4F71F-1233-48FF-B401-66ED7A413707}" type="presOf" srcId="{732BDB96-9F4E-4B23-BBDF-CC6E167C8D8D}" destId="{5C141532-6C6E-41B8-934E-EACD4BE1C2A1}" srcOrd="0" destOrd="0" presId="urn:microsoft.com/office/officeart/2008/layout/LinedList"/>
    <dgm:cxn modelId="{5EF17C27-6888-46AE-B59A-843AA2E603D5}" type="presOf" srcId="{2EB31E5F-09F1-4D4F-B4AA-507A46F9F104}" destId="{81BB285B-99CE-4199-8B86-F8C4AD9E282A}" srcOrd="0" destOrd="0" presId="urn:microsoft.com/office/officeart/2008/layout/LinedList"/>
    <dgm:cxn modelId="{57073050-FB1F-46DF-97D8-FAF8A998A192}" srcId="{2EB31E5F-09F1-4D4F-B4AA-507A46F9F104}" destId="{732BDB96-9F4E-4B23-BBDF-CC6E167C8D8D}" srcOrd="3" destOrd="0" parTransId="{12A25D0B-219F-4CFD-98D5-5291BF72CA61}" sibTransId="{8C39F9DF-68F3-4628-B124-663AB0C92E63}"/>
    <dgm:cxn modelId="{4AE99177-A081-4D82-9FE3-55917708EA29}" type="presOf" srcId="{29FD91AA-B447-4B33-BB46-B236A3153F91}" destId="{FDAB8601-20C1-475B-A4CE-E9BAD906FCD0}" srcOrd="0" destOrd="0" presId="urn:microsoft.com/office/officeart/2008/layout/LinedList"/>
    <dgm:cxn modelId="{90119789-00ED-48DE-B435-E3C2D61DDA71}" srcId="{2EB31E5F-09F1-4D4F-B4AA-507A46F9F104}" destId="{6A00463A-EC2D-4A2C-A0CE-DE2C47D7BC54}" srcOrd="1" destOrd="0" parTransId="{CC56DE84-CF59-476B-8FD0-92FCCEFA957E}" sibTransId="{7312CA81-48EA-441F-870F-2982657A276D}"/>
    <dgm:cxn modelId="{C624A3A9-9C19-439C-A474-EE5F8D861586}" srcId="{2EB31E5F-09F1-4D4F-B4AA-507A46F9F104}" destId="{29FD91AA-B447-4B33-BB46-B236A3153F91}" srcOrd="2" destOrd="0" parTransId="{55E0B7A4-8A71-4232-9FE7-B9F55357A8E2}" sibTransId="{45B49C41-6E02-4F0F-9BBC-6493126D5BE7}"/>
    <dgm:cxn modelId="{289FE54B-87E2-454A-A1FD-436EC78C3B99}" type="presParOf" srcId="{81BB285B-99CE-4199-8B86-F8C4AD9E282A}" destId="{BB46DAEA-14CA-4AEF-8BA1-225BA29B6D6B}" srcOrd="0" destOrd="0" presId="urn:microsoft.com/office/officeart/2008/layout/LinedList"/>
    <dgm:cxn modelId="{9D9A81E9-86CA-4FD4-9206-347E32983E8F}" type="presParOf" srcId="{81BB285B-99CE-4199-8B86-F8C4AD9E282A}" destId="{E9CC9C2E-949E-4398-991B-606D183EFBCB}" srcOrd="1" destOrd="0" presId="urn:microsoft.com/office/officeart/2008/layout/LinedList"/>
    <dgm:cxn modelId="{CD0E8A01-9D88-4742-A879-F2451028D2E1}" type="presParOf" srcId="{E9CC9C2E-949E-4398-991B-606D183EFBCB}" destId="{EF2D19C6-5237-4CA1-BAE7-DB8782FCBEB3}" srcOrd="0" destOrd="0" presId="urn:microsoft.com/office/officeart/2008/layout/LinedList"/>
    <dgm:cxn modelId="{FE323994-919F-4637-BB95-EE9586AEB8DB}" type="presParOf" srcId="{E9CC9C2E-949E-4398-991B-606D183EFBCB}" destId="{47DB7D90-99CB-4607-B87C-B84D3BF56785}" srcOrd="1" destOrd="0" presId="urn:microsoft.com/office/officeart/2008/layout/LinedList"/>
    <dgm:cxn modelId="{7CA96A4C-9565-4979-85CB-EF0148212213}" type="presParOf" srcId="{81BB285B-99CE-4199-8B86-F8C4AD9E282A}" destId="{0527B9E0-F699-4C4E-809C-3F574DB58E4D}" srcOrd="2" destOrd="0" presId="urn:microsoft.com/office/officeart/2008/layout/LinedList"/>
    <dgm:cxn modelId="{DCB1C21F-8CA9-4CFF-914F-FB6AADA1BF97}" type="presParOf" srcId="{81BB285B-99CE-4199-8B86-F8C4AD9E282A}" destId="{F4F1E5BC-31B7-4F3B-91E3-966CD19B1908}" srcOrd="3" destOrd="0" presId="urn:microsoft.com/office/officeart/2008/layout/LinedList"/>
    <dgm:cxn modelId="{BCA6E453-DD31-43FD-BAD5-2F51E682999C}" type="presParOf" srcId="{F4F1E5BC-31B7-4F3B-91E3-966CD19B1908}" destId="{8026E27F-89C3-4510-8C6B-4B924A5C5150}" srcOrd="0" destOrd="0" presId="urn:microsoft.com/office/officeart/2008/layout/LinedList"/>
    <dgm:cxn modelId="{0D7BC340-5323-4450-B833-AC9C99FEA570}" type="presParOf" srcId="{F4F1E5BC-31B7-4F3B-91E3-966CD19B1908}" destId="{41D421E6-A1DA-4DB4-A5CA-A3C9FCF945B4}" srcOrd="1" destOrd="0" presId="urn:microsoft.com/office/officeart/2008/layout/LinedList"/>
    <dgm:cxn modelId="{06E5720B-3102-4CD1-B0CD-BF199A44C5F8}" type="presParOf" srcId="{81BB285B-99CE-4199-8B86-F8C4AD9E282A}" destId="{330A1F2F-4B9C-409F-B7FD-42085971CAE5}" srcOrd="4" destOrd="0" presId="urn:microsoft.com/office/officeart/2008/layout/LinedList"/>
    <dgm:cxn modelId="{4B7D439F-1DC5-457B-9ED2-B7190BA3CACE}" type="presParOf" srcId="{81BB285B-99CE-4199-8B86-F8C4AD9E282A}" destId="{857DFFCD-B0B8-42AA-A8DD-463A603B5F1E}" srcOrd="5" destOrd="0" presId="urn:microsoft.com/office/officeart/2008/layout/LinedList"/>
    <dgm:cxn modelId="{14519A0C-2771-4CC1-986D-1D8481FDDDB8}" type="presParOf" srcId="{857DFFCD-B0B8-42AA-A8DD-463A603B5F1E}" destId="{FDAB8601-20C1-475B-A4CE-E9BAD906FCD0}" srcOrd="0" destOrd="0" presId="urn:microsoft.com/office/officeart/2008/layout/LinedList"/>
    <dgm:cxn modelId="{F11833C0-6623-403B-B80E-C6A888EE7FBB}" type="presParOf" srcId="{857DFFCD-B0B8-42AA-A8DD-463A603B5F1E}" destId="{D967E87B-2263-4D96-A9EF-EE2916816E4B}" srcOrd="1" destOrd="0" presId="urn:microsoft.com/office/officeart/2008/layout/LinedList"/>
    <dgm:cxn modelId="{D66F3AE0-D1D4-4926-82FC-FF955999821C}" type="presParOf" srcId="{81BB285B-99CE-4199-8B86-F8C4AD9E282A}" destId="{CEBBB4E4-FD62-47A2-A672-263D40CBD306}" srcOrd="6" destOrd="0" presId="urn:microsoft.com/office/officeart/2008/layout/LinedList"/>
    <dgm:cxn modelId="{28E2198A-4273-4B47-A885-FCC5B0C26D0A}" type="presParOf" srcId="{81BB285B-99CE-4199-8B86-F8C4AD9E282A}" destId="{DF81CD92-E67D-4416-B9CB-BCA1B186A4AA}" srcOrd="7" destOrd="0" presId="urn:microsoft.com/office/officeart/2008/layout/LinedList"/>
    <dgm:cxn modelId="{90ECB472-C7FB-4BD1-B987-A2C4E944F4DF}" type="presParOf" srcId="{DF81CD92-E67D-4416-B9CB-BCA1B186A4AA}" destId="{5C141532-6C6E-41B8-934E-EACD4BE1C2A1}" srcOrd="0" destOrd="0" presId="urn:microsoft.com/office/officeart/2008/layout/LinedList"/>
    <dgm:cxn modelId="{AB0C7CDA-62C3-4A97-9A7B-15CC120BE070}" type="presParOf" srcId="{DF81CD92-E67D-4416-B9CB-BCA1B186A4AA}" destId="{E0F09EC4-970D-4F0E-A0DB-912ABB395478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B901D318-86AC-43C9-84C6-9A94E2B4D3A2}" type="doc">
      <dgm:prSet loTypeId="urn:microsoft.com/office/officeart/2008/layout/LinedList" loCatId="list" qsTypeId="urn:microsoft.com/office/officeart/2005/8/quickstyle/simple1" qsCatId="simple" csTypeId="urn:microsoft.com/office/officeart/2005/8/colors/accent0_3" csCatId="mainScheme"/>
      <dgm:spPr/>
      <dgm:t>
        <a:bodyPr/>
        <a:lstStyle/>
        <a:p>
          <a:endParaRPr lang="en-US"/>
        </a:p>
      </dgm:t>
    </dgm:pt>
    <dgm:pt modelId="{17AA1E75-2568-4D5E-81C3-DC03BA649AD9}">
      <dgm:prSet/>
      <dgm:spPr/>
      <dgm:t>
        <a:bodyPr/>
        <a:lstStyle/>
        <a:p>
          <a:r>
            <a:rPr lang="en-US"/>
            <a:t>AI tools analyze student data to generate customized learning materials.</a:t>
          </a:r>
        </a:p>
      </dgm:t>
    </dgm:pt>
    <dgm:pt modelId="{DFB73AE9-AFCB-4931-8032-8F9AF3BDBDC3}" type="parTrans" cxnId="{694AC8C1-9561-4DBB-9ECC-6B39870E58D3}">
      <dgm:prSet/>
      <dgm:spPr/>
      <dgm:t>
        <a:bodyPr/>
        <a:lstStyle/>
        <a:p>
          <a:endParaRPr lang="en-US"/>
        </a:p>
      </dgm:t>
    </dgm:pt>
    <dgm:pt modelId="{2979DD97-76DA-4657-829E-8B74F23937EC}" type="sibTrans" cxnId="{694AC8C1-9561-4DBB-9ECC-6B39870E58D3}">
      <dgm:prSet/>
      <dgm:spPr/>
      <dgm:t>
        <a:bodyPr/>
        <a:lstStyle/>
        <a:p>
          <a:endParaRPr lang="en-US"/>
        </a:p>
      </dgm:t>
    </dgm:pt>
    <dgm:pt modelId="{27C89BD4-C9C6-4BF1-A1F3-7AEAAFEE7D9C}">
      <dgm:prSet/>
      <dgm:spPr/>
      <dgm:t>
        <a:bodyPr/>
        <a:lstStyle/>
        <a:p>
          <a:r>
            <a:rPr lang="en-US"/>
            <a:t>Facilitates differentiated instruction and targeted interventions.</a:t>
          </a:r>
        </a:p>
      </dgm:t>
    </dgm:pt>
    <dgm:pt modelId="{2335AD8D-EE5C-4C9E-B83F-53CCCAE7E8E2}" type="parTrans" cxnId="{3BDBC9A5-0F0F-47CC-8C65-92EC76003785}">
      <dgm:prSet/>
      <dgm:spPr/>
      <dgm:t>
        <a:bodyPr/>
        <a:lstStyle/>
        <a:p>
          <a:endParaRPr lang="en-US"/>
        </a:p>
      </dgm:t>
    </dgm:pt>
    <dgm:pt modelId="{E369B152-15FE-455B-B288-E2F3BCBBAD12}" type="sibTrans" cxnId="{3BDBC9A5-0F0F-47CC-8C65-92EC76003785}">
      <dgm:prSet/>
      <dgm:spPr/>
      <dgm:t>
        <a:bodyPr/>
        <a:lstStyle/>
        <a:p>
          <a:endParaRPr lang="en-US"/>
        </a:p>
      </dgm:t>
    </dgm:pt>
    <dgm:pt modelId="{C29FE3F5-AC3B-4DF0-B292-7C7AF104EC42}">
      <dgm:prSet/>
      <dgm:spPr/>
      <dgm:t>
        <a:bodyPr/>
        <a:lstStyle/>
        <a:p>
          <a:r>
            <a:rPr lang="en-US"/>
            <a:t>Improves student engagement and retention.</a:t>
          </a:r>
        </a:p>
      </dgm:t>
    </dgm:pt>
    <dgm:pt modelId="{CA9042E7-DBA1-45F4-B15C-AC2EA7AE2AF1}" type="parTrans" cxnId="{BD9640A4-5516-45BE-85A2-E85CF36E3863}">
      <dgm:prSet/>
      <dgm:spPr/>
      <dgm:t>
        <a:bodyPr/>
        <a:lstStyle/>
        <a:p>
          <a:endParaRPr lang="en-US"/>
        </a:p>
      </dgm:t>
    </dgm:pt>
    <dgm:pt modelId="{D89D4818-A150-4CD3-8F4B-7B95546D73E5}" type="sibTrans" cxnId="{BD9640A4-5516-45BE-85A2-E85CF36E3863}">
      <dgm:prSet/>
      <dgm:spPr/>
      <dgm:t>
        <a:bodyPr/>
        <a:lstStyle/>
        <a:p>
          <a:endParaRPr lang="en-US"/>
        </a:p>
      </dgm:t>
    </dgm:pt>
    <dgm:pt modelId="{A8F7B61D-0004-47BF-8C46-DB63A1B22338}">
      <dgm:prSet/>
      <dgm:spPr/>
      <dgm:t>
        <a:bodyPr/>
        <a:lstStyle/>
        <a:p>
          <a:r>
            <a:rPr lang="en-US"/>
            <a:t>Example: Squirrel AI, an AI-based platform that creates personalized content for students.</a:t>
          </a:r>
        </a:p>
      </dgm:t>
    </dgm:pt>
    <dgm:pt modelId="{80D07800-6E9F-48A1-821F-6AC342F60B4F}" type="parTrans" cxnId="{7A59FDCC-1233-4CC3-B40D-49CE10E9A8F2}">
      <dgm:prSet/>
      <dgm:spPr/>
      <dgm:t>
        <a:bodyPr/>
        <a:lstStyle/>
        <a:p>
          <a:endParaRPr lang="en-US"/>
        </a:p>
      </dgm:t>
    </dgm:pt>
    <dgm:pt modelId="{5EC1F99F-F727-49D6-AE5F-FF9F4475AF27}" type="sibTrans" cxnId="{7A59FDCC-1233-4CC3-B40D-49CE10E9A8F2}">
      <dgm:prSet/>
      <dgm:spPr/>
      <dgm:t>
        <a:bodyPr/>
        <a:lstStyle/>
        <a:p>
          <a:endParaRPr lang="en-US"/>
        </a:p>
      </dgm:t>
    </dgm:pt>
    <dgm:pt modelId="{3A4D1D5B-5842-4AFE-8694-40E51FB570AF}" type="pres">
      <dgm:prSet presAssocID="{B901D318-86AC-43C9-84C6-9A94E2B4D3A2}" presName="vert0" presStyleCnt="0">
        <dgm:presLayoutVars>
          <dgm:dir/>
          <dgm:animOne val="branch"/>
          <dgm:animLvl val="lvl"/>
        </dgm:presLayoutVars>
      </dgm:prSet>
      <dgm:spPr/>
    </dgm:pt>
    <dgm:pt modelId="{A6C2DE19-E6CA-4EC0-92D7-C1F6E99561A5}" type="pres">
      <dgm:prSet presAssocID="{17AA1E75-2568-4D5E-81C3-DC03BA649AD9}" presName="thickLine" presStyleLbl="alignNode1" presStyleIdx="0" presStyleCnt="4"/>
      <dgm:spPr/>
    </dgm:pt>
    <dgm:pt modelId="{6EE2A61C-DC64-4178-B8C8-A172C92139E4}" type="pres">
      <dgm:prSet presAssocID="{17AA1E75-2568-4D5E-81C3-DC03BA649AD9}" presName="horz1" presStyleCnt="0"/>
      <dgm:spPr/>
    </dgm:pt>
    <dgm:pt modelId="{25FC9BD5-95E8-4627-9DBE-DB8F742BC69C}" type="pres">
      <dgm:prSet presAssocID="{17AA1E75-2568-4D5E-81C3-DC03BA649AD9}" presName="tx1" presStyleLbl="revTx" presStyleIdx="0" presStyleCnt="4"/>
      <dgm:spPr/>
    </dgm:pt>
    <dgm:pt modelId="{B152D079-7818-463A-932B-4EA215E1CC90}" type="pres">
      <dgm:prSet presAssocID="{17AA1E75-2568-4D5E-81C3-DC03BA649AD9}" presName="vert1" presStyleCnt="0"/>
      <dgm:spPr/>
    </dgm:pt>
    <dgm:pt modelId="{650F4638-664D-4F02-9706-C4D179261FD0}" type="pres">
      <dgm:prSet presAssocID="{27C89BD4-C9C6-4BF1-A1F3-7AEAAFEE7D9C}" presName="thickLine" presStyleLbl="alignNode1" presStyleIdx="1" presStyleCnt="4"/>
      <dgm:spPr/>
    </dgm:pt>
    <dgm:pt modelId="{0E0EE992-082C-403C-9585-A287A89C5984}" type="pres">
      <dgm:prSet presAssocID="{27C89BD4-C9C6-4BF1-A1F3-7AEAAFEE7D9C}" presName="horz1" presStyleCnt="0"/>
      <dgm:spPr/>
    </dgm:pt>
    <dgm:pt modelId="{1EE8F088-ED26-4EE4-A1BA-67CA73A40ACD}" type="pres">
      <dgm:prSet presAssocID="{27C89BD4-C9C6-4BF1-A1F3-7AEAAFEE7D9C}" presName="tx1" presStyleLbl="revTx" presStyleIdx="1" presStyleCnt="4"/>
      <dgm:spPr/>
    </dgm:pt>
    <dgm:pt modelId="{16CAD83B-D600-425A-AA4D-D325BFE45126}" type="pres">
      <dgm:prSet presAssocID="{27C89BD4-C9C6-4BF1-A1F3-7AEAAFEE7D9C}" presName="vert1" presStyleCnt="0"/>
      <dgm:spPr/>
    </dgm:pt>
    <dgm:pt modelId="{B46382EE-81F7-4A1C-909E-B9A48EE83827}" type="pres">
      <dgm:prSet presAssocID="{C29FE3F5-AC3B-4DF0-B292-7C7AF104EC42}" presName="thickLine" presStyleLbl="alignNode1" presStyleIdx="2" presStyleCnt="4"/>
      <dgm:spPr/>
    </dgm:pt>
    <dgm:pt modelId="{26D703A4-C77E-4C69-90CF-034B178CFE4E}" type="pres">
      <dgm:prSet presAssocID="{C29FE3F5-AC3B-4DF0-B292-7C7AF104EC42}" presName="horz1" presStyleCnt="0"/>
      <dgm:spPr/>
    </dgm:pt>
    <dgm:pt modelId="{BB53D650-2905-48DB-8690-3BF336414098}" type="pres">
      <dgm:prSet presAssocID="{C29FE3F5-AC3B-4DF0-B292-7C7AF104EC42}" presName="tx1" presStyleLbl="revTx" presStyleIdx="2" presStyleCnt="4"/>
      <dgm:spPr/>
    </dgm:pt>
    <dgm:pt modelId="{A61D4A32-D00F-4E79-B3FE-48BBDA340E17}" type="pres">
      <dgm:prSet presAssocID="{C29FE3F5-AC3B-4DF0-B292-7C7AF104EC42}" presName="vert1" presStyleCnt="0"/>
      <dgm:spPr/>
    </dgm:pt>
    <dgm:pt modelId="{2FC8D342-77A7-46AD-AAF1-371F794F7E0C}" type="pres">
      <dgm:prSet presAssocID="{A8F7B61D-0004-47BF-8C46-DB63A1B22338}" presName="thickLine" presStyleLbl="alignNode1" presStyleIdx="3" presStyleCnt="4"/>
      <dgm:spPr/>
    </dgm:pt>
    <dgm:pt modelId="{E0E51AEB-341E-4BA6-A631-33A55C3F256F}" type="pres">
      <dgm:prSet presAssocID="{A8F7B61D-0004-47BF-8C46-DB63A1B22338}" presName="horz1" presStyleCnt="0"/>
      <dgm:spPr/>
    </dgm:pt>
    <dgm:pt modelId="{ED618F21-E3E9-4C6B-A95E-8BEA685AF04E}" type="pres">
      <dgm:prSet presAssocID="{A8F7B61D-0004-47BF-8C46-DB63A1B22338}" presName="tx1" presStyleLbl="revTx" presStyleIdx="3" presStyleCnt="4"/>
      <dgm:spPr/>
    </dgm:pt>
    <dgm:pt modelId="{9DB25BEA-290F-47AC-9B6F-80835BD4649A}" type="pres">
      <dgm:prSet presAssocID="{A8F7B61D-0004-47BF-8C46-DB63A1B22338}" presName="vert1" presStyleCnt="0"/>
      <dgm:spPr/>
    </dgm:pt>
  </dgm:ptLst>
  <dgm:cxnLst>
    <dgm:cxn modelId="{A5562A2B-6270-4270-A213-85C5E317645E}" type="presOf" srcId="{B901D318-86AC-43C9-84C6-9A94E2B4D3A2}" destId="{3A4D1D5B-5842-4AFE-8694-40E51FB570AF}" srcOrd="0" destOrd="0" presId="urn:microsoft.com/office/officeart/2008/layout/LinedList"/>
    <dgm:cxn modelId="{A2E73B30-1776-4FD1-ACA5-51FEEF33F873}" type="presOf" srcId="{C29FE3F5-AC3B-4DF0-B292-7C7AF104EC42}" destId="{BB53D650-2905-48DB-8690-3BF336414098}" srcOrd="0" destOrd="0" presId="urn:microsoft.com/office/officeart/2008/layout/LinedList"/>
    <dgm:cxn modelId="{9C2EE36C-D666-4A9F-9EC4-364E6899ACC5}" type="presOf" srcId="{A8F7B61D-0004-47BF-8C46-DB63A1B22338}" destId="{ED618F21-E3E9-4C6B-A95E-8BEA685AF04E}" srcOrd="0" destOrd="0" presId="urn:microsoft.com/office/officeart/2008/layout/LinedList"/>
    <dgm:cxn modelId="{BD9640A4-5516-45BE-85A2-E85CF36E3863}" srcId="{B901D318-86AC-43C9-84C6-9A94E2B4D3A2}" destId="{C29FE3F5-AC3B-4DF0-B292-7C7AF104EC42}" srcOrd="2" destOrd="0" parTransId="{CA9042E7-DBA1-45F4-B15C-AC2EA7AE2AF1}" sibTransId="{D89D4818-A150-4CD3-8F4B-7B95546D73E5}"/>
    <dgm:cxn modelId="{3BDBC9A5-0F0F-47CC-8C65-92EC76003785}" srcId="{B901D318-86AC-43C9-84C6-9A94E2B4D3A2}" destId="{27C89BD4-C9C6-4BF1-A1F3-7AEAAFEE7D9C}" srcOrd="1" destOrd="0" parTransId="{2335AD8D-EE5C-4C9E-B83F-53CCCAE7E8E2}" sibTransId="{E369B152-15FE-455B-B288-E2F3BCBBAD12}"/>
    <dgm:cxn modelId="{85D144A6-906F-483F-BECE-A2EC692B061E}" type="presOf" srcId="{27C89BD4-C9C6-4BF1-A1F3-7AEAAFEE7D9C}" destId="{1EE8F088-ED26-4EE4-A1BA-67CA73A40ACD}" srcOrd="0" destOrd="0" presId="urn:microsoft.com/office/officeart/2008/layout/LinedList"/>
    <dgm:cxn modelId="{A27A69A9-7698-43C1-B887-437ECFB36F92}" type="presOf" srcId="{17AA1E75-2568-4D5E-81C3-DC03BA649AD9}" destId="{25FC9BD5-95E8-4627-9DBE-DB8F742BC69C}" srcOrd="0" destOrd="0" presId="urn:microsoft.com/office/officeart/2008/layout/LinedList"/>
    <dgm:cxn modelId="{694AC8C1-9561-4DBB-9ECC-6B39870E58D3}" srcId="{B901D318-86AC-43C9-84C6-9A94E2B4D3A2}" destId="{17AA1E75-2568-4D5E-81C3-DC03BA649AD9}" srcOrd="0" destOrd="0" parTransId="{DFB73AE9-AFCB-4931-8032-8F9AF3BDBDC3}" sibTransId="{2979DD97-76DA-4657-829E-8B74F23937EC}"/>
    <dgm:cxn modelId="{7A59FDCC-1233-4CC3-B40D-49CE10E9A8F2}" srcId="{B901D318-86AC-43C9-84C6-9A94E2B4D3A2}" destId="{A8F7B61D-0004-47BF-8C46-DB63A1B22338}" srcOrd="3" destOrd="0" parTransId="{80D07800-6E9F-48A1-821F-6AC342F60B4F}" sibTransId="{5EC1F99F-F727-49D6-AE5F-FF9F4475AF27}"/>
    <dgm:cxn modelId="{1541D576-123B-4A5C-A3FA-C66C297DC5FA}" type="presParOf" srcId="{3A4D1D5B-5842-4AFE-8694-40E51FB570AF}" destId="{A6C2DE19-E6CA-4EC0-92D7-C1F6E99561A5}" srcOrd="0" destOrd="0" presId="urn:microsoft.com/office/officeart/2008/layout/LinedList"/>
    <dgm:cxn modelId="{5BECE01C-0B25-4245-BC5E-0984259F7799}" type="presParOf" srcId="{3A4D1D5B-5842-4AFE-8694-40E51FB570AF}" destId="{6EE2A61C-DC64-4178-B8C8-A172C92139E4}" srcOrd="1" destOrd="0" presId="urn:microsoft.com/office/officeart/2008/layout/LinedList"/>
    <dgm:cxn modelId="{3E10DEEA-A176-442C-A327-6F7166430224}" type="presParOf" srcId="{6EE2A61C-DC64-4178-B8C8-A172C92139E4}" destId="{25FC9BD5-95E8-4627-9DBE-DB8F742BC69C}" srcOrd="0" destOrd="0" presId="urn:microsoft.com/office/officeart/2008/layout/LinedList"/>
    <dgm:cxn modelId="{35293285-FF62-4348-9397-ED43C0562193}" type="presParOf" srcId="{6EE2A61C-DC64-4178-B8C8-A172C92139E4}" destId="{B152D079-7818-463A-932B-4EA215E1CC90}" srcOrd="1" destOrd="0" presId="urn:microsoft.com/office/officeart/2008/layout/LinedList"/>
    <dgm:cxn modelId="{C5A9FEE7-3CC6-491B-B5C4-4221254EBC3E}" type="presParOf" srcId="{3A4D1D5B-5842-4AFE-8694-40E51FB570AF}" destId="{650F4638-664D-4F02-9706-C4D179261FD0}" srcOrd="2" destOrd="0" presId="urn:microsoft.com/office/officeart/2008/layout/LinedList"/>
    <dgm:cxn modelId="{98329DCF-6876-42EF-8881-3F6760E9DF99}" type="presParOf" srcId="{3A4D1D5B-5842-4AFE-8694-40E51FB570AF}" destId="{0E0EE992-082C-403C-9585-A287A89C5984}" srcOrd="3" destOrd="0" presId="urn:microsoft.com/office/officeart/2008/layout/LinedList"/>
    <dgm:cxn modelId="{7FF49774-04A1-4107-B0C7-F03F62A8526B}" type="presParOf" srcId="{0E0EE992-082C-403C-9585-A287A89C5984}" destId="{1EE8F088-ED26-4EE4-A1BA-67CA73A40ACD}" srcOrd="0" destOrd="0" presId="urn:microsoft.com/office/officeart/2008/layout/LinedList"/>
    <dgm:cxn modelId="{42BD486A-8DA5-4738-8BB0-FAEC955BFDD8}" type="presParOf" srcId="{0E0EE992-082C-403C-9585-A287A89C5984}" destId="{16CAD83B-D600-425A-AA4D-D325BFE45126}" srcOrd="1" destOrd="0" presId="urn:microsoft.com/office/officeart/2008/layout/LinedList"/>
    <dgm:cxn modelId="{621F4807-7E83-49E4-8402-D856DDE04E87}" type="presParOf" srcId="{3A4D1D5B-5842-4AFE-8694-40E51FB570AF}" destId="{B46382EE-81F7-4A1C-909E-B9A48EE83827}" srcOrd="4" destOrd="0" presId="urn:microsoft.com/office/officeart/2008/layout/LinedList"/>
    <dgm:cxn modelId="{390549D4-7209-40DB-940E-24512B38B09E}" type="presParOf" srcId="{3A4D1D5B-5842-4AFE-8694-40E51FB570AF}" destId="{26D703A4-C77E-4C69-90CF-034B178CFE4E}" srcOrd="5" destOrd="0" presId="urn:microsoft.com/office/officeart/2008/layout/LinedList"/>
    <dgm:cxn modelId="{03A4450E-E29D-4238-B2CC-CF977A18EE45}" type="presParOf" srcId="{26D703A4-C77E-4C69-90CF-034B178CFE4E}" destId="{BB53D650-2905-48DB-8690-3BF336414098}" srcOrd="0" destOrd="0" presId="urn:microsoft.com/office/officeart/2008/layout/LinedList"/>
    <dgm:cxn modelId="{374D9564-C511-4FD1-B9D0-DC1CEA89BE36}" type="presParOf" srcId="{26D703A4-C77E-4C69-90CF-034B178CFE4E}" destId="{A61D4A32-D00F-4E79-B3FE-48BBDA340E17}" srcOrd="1" destOrd="0" presId="urn:microsoft.com/office/officeart/2008/layout/LinedList"/>
    <dgm:cxn modelId="{771CDE06-14D7-4433-AAD3-5F6534161702}" type="presParOf" srcId="{3A4D1D5B-5842-4AFE-8694-40E51FB570AF}" destId="{2FC8D342-77A7-46AD-AAF1-371F794F7E0C}" srcOrd="6" destOrd="0" presId="urn:microsoft.com/office/officeart/2008/layout/LinedList"/>
    <dgm:cxn modelId="{EA38069D-B55B-42C9-A106-A8A865EF4D9A}" type="presParOf" srcId="{3A4D1D5B-5842-4AFE-8694-40E51FB570AF}" destId="{E0E51AEB-341E-4BA6-A631-33A55C3F256F}" srcOrd="7" destOrd="0" presId="urn:microsoft.com/office/officeart/2008/layout/LinedList"/>
    <dgm:cxn modelId="{47DE918D-FA4E-47C7-AB2A-4EA1052C502D}" type="presParOf" srcId="{E0E51AEB-341E-4BA6-A631-33A55C3F256F}" destId="{ED618F21-E3E9-4C6B-A95E-8BEA685AF04E}" srcOrd="0" destOrd="0" presId="urn:microsoft.com/office/officeart/2008/layout/LinedList"/>
    <dgm:cxn modelId="{853FC7F1-C301-4434-81C4-8EBD6239728F}" type="presParOf" srcId="{E0E51AEB-341E-4BA6-A631-33A55C3F256F}" destId="{9DB25BEA-290F-47AC-9B6F-80835BD4649A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0A4F5483-F066-415D-890A-404F9A36CC79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bg_colorful1" csCatId="colorful" phldr="1"/>
      <dgm:spPr/>
      <dgm:t>
        <a:bodyPr/>
        <a:lstStyle/>
        <a:p>
          <a:endParaRPr lang="en-US"/>
        </a:p>
      </dgm:t>
    </dgm:pt>
    <dgm:pt modelId="{D925366E-45F7-4536-838C-54CEAEBC321A}">
      <dgm:prSet/>
      <dgm:spPr/>
      <dgm:t>
        <a:bodyPr/>
        <a:lstStyle/>
        <a:p>
          <a:r>
            <a:rPr lang="en-US"/>
            <a:t>• AI systems evaluate assignments and provide instant feedback.</a:t>
          </a:r>
        </a:p>
      </dgm:t>
    </dgm:pt>
    <dgm:pt modelId="{BA79FF77-2874-4E01-A101-0D67BCBB68AB}" type="parTrans" cxnId="{52F291A2-C3F0-4D99-BE04-05ECA47BB9F7}">
      <dgm:prSet/>
      <dgm:spPr/>
      <dgm:t>
        <a:bodyPr/>
        <a:lstStyle/>
        <a:p>
          <a:endParaRPr lang="en-US"/>
        </a:p>
      </dgm:t>
    </dgm:pt>
    <dgm:pt modelId="{4684419A-6C31-43A2-A5CD-E273785BFA96}" type="sibTrans" cxnId="{52F291A2-C3F0-4D99-BE04-05ECA47BB9F7}">
      <dgm:prSet/>
      <dgm:spPr/>
      <dgm:t>
        <a:bodyPr/>
        <a:lstStyle/>
        <a:p>
          <a:endParaRPr lang="en-US"/>
        </a:p>
      </dgm:t>
    </dgm:pt>
    <dgm:pt modelId="{5F87BBC1-A048-4DF1-ADD9-BAA752C01C8C}">
      <dgm:prSet/>
      <dgm:spPr/>
      <dgm:t>
        <a:bodyPr/>
        <a:lstStyle/>
        <a:p>
          <a:r>
            <a:rPr lang="en-US"/>
            <a:t>• Reduce teacher workload and grading time.</a:t>
          </a:r>
        </a:p>
      </dgm:t>
    </dgm:pt>
    <dgm:pt modelId="{43306B42-ABCE-409F-8F86-9CFEFB3F1923}" type="parTrans" cxnId="{D45FD8C8-CE83-4F00-B359-8EBB7F7C79CA}">
      <dgm:prSet/>
      <dgm:spPr/>
      <dgm:t>
        <a:bodyPr/>
        <a:lstStyle/>
        <a:p>
          <a:endParaRPr lang="en-US"/>
        </a:p>
      </dgm:t>
    </dgm:pt>
    <dgm:pt modelId="{15C84597-9021-4EC5-A6C0-B78291204F02}" type="sibTrans" cxnId="{D45FD8C8-CE83-4F00-B359-8EBB7F7C79CA}">
      <dgm:prSet/>
      <dgm:spPr/>
      <dgm:t>
        <a:bodyPr/>
        <a:lstStyle/>
        <a:p>
          <a:endParaRPr lang="en-US"/>
        </a:p>
      </dgm:t>
    </dgm:pt>
    <dgm:pt modelId="{3AEFB016-A61D-449A-9C93-4330606A82A3}">
      <dgm:prSet/>
      <dgm:spPr/>
      <dgm:t>
        <a:bodyPr/>
        <a:lstStyle/>
        <a:p>
          <a:r>
            <a:rPr lang="en-US"/>
            <a:t>• Ensure consistency and objectivity in assessments.</a:t>
          </a:r>
        </a:p>
      </dgm:t>
    </dgm:pt>
    <dgm:pt modelId="{951CE5FA-8343-4969-8928-4CEE028D3682}" type="parTrans" cxnId="{5512CE91-794C-4364-AC95-77808521C13D}">
      <dgm:prSet/>
      <dgm:spPr/>
      <dgm:t>
        <a:bodyPr/>
        <a:lstStyle/>
        <a:p>
          <a:endParaRPr lang="en-US"/>
        </a:p>
      </dgm:t>
    </dgm:pt>
    <dgm:pt modelId="{B7ACE9D7-0B7E-46B3-969C-67A4A13B167A}" type="sibTrans" cxnId="{5512CE91-794C-4364-AC95-77808521C13D}">
      <dgm:prSet/>
      <dgm:spPr/>
      <dgm:t>
        <a:bodyPr/>
        <a:lstStyle/>
        <a:p>
          <a:endParaRPr lang="en-US"/>
        </a:p>
      </dgm:t>
    </dgm:pt>
    <dgm:pt modelId="{161332CA-B229-4306-9293-F9BA46F60DFA}">
      <dgm:prSet/>
      <dgm:spPr/>
      <dgm:t>
        <a:bodyPr/>
        <a:lstStyle/>
        <a:p>
          <a:r>
            <a:rPr lang="en-US"/>
            <a:t>• Examples: Gradescope, Turnitin, and Edgenuity.</a:t>
          </a:r>
        </a:p>
      </dgm:t>
    </dgm:pt>
    <dgm:pt modelId="{6E0CB74C-E8F1-4906-A6CE-A02467677BC5}" type="parTrans" cxnId="{B7743D31-9F08-4DF6-97E3-F2553DD13BCD}">
      <dgm:prSet/>
      <dgm:spPr/>
      <dgm:t>
        <a:bodyPr/>
        <a:lstStyle/>
        <a:p>
          <a:endParaRPr lang="en-US"/>
        </a:p>
      </dgm:t>
    </dgm:pt>
    <dgm:pt modelId="{14B1840E-6022-4027-873A-862E03C2C50C}" type="sibTrans" cxnId="{B7743D31-9F08-4DF6-97E3-F2553DD13BCD}">
      <dgm:prSet/>
      <dgm:spPr/>
      <dgm:t>
        <a:bodyPr/>
        <a:lstStyle/>
        <a:p>
          <a:endParaRPr lang="en-US"/>
        </a:p>
      </dgm:t>
    </dgm:pt>
    <dgm:pt modelId="{CE9B51D8-1012-4852-B461-25AC455CC8DD}" type="pres">
      <dgm:prSet presAssocID="{0A4F5483-F066-415D-890A-404F9A36CC79}" presName="root" presStyleCnt="0">
        <dgm:presLayoutVars>
          <dgm:dir/>
          <dgm:resizeHandles val="exact"/>
        </dgm:presLayoutVars>
      </dgm:prSet>
      <dgm:spPr/>
    </dgm:pt>
    <dgm:pt modelId="{99015C7D-EF2D-498B-B880-681E6CC5047B}" type="pres">
      <dgm:prSet presAssocID="{D925366E-45F7-4536-838C-54CEAEBC321A}" presName="compNode" presStyleCnt="0"/>
      <dgm:spPr/>
    </dgm:pt>
    <dgm:pt modelId="{53C43FFB-8F09-4C01-9535-14078D3E170B}" type="pres">
      <dgm:prSet presAssocID="{D925366E-45F7-4536-838C-54CEAEBC321A}" presName="bgRect" presStyleLbl="bgShp" presStyleIdx="0" presStyleCnt="4"/>
      <dgm:spPr/>
    </dgm:pt>
    <dgm:pt modelId="{7551D998-61C7-41CA-A5B0-F221F025E195}" type="pres">
      <dgm:prSet presAssocID="{D925366E-45F7-4536-838C-54CEAEBC321A}" presName="iconRect" presStyleLbl="nod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Robot"/>
        </a:ext>
      </dgm:extLst>
    </dgm:pt>
    <dgm:pt modelId="{C285F3D9-7F66-48CE-A556-6E6E9ED1A68D}" type="pres">
      <dgm:prSet presAssocID="{D925366E-45F7-4536-838C-54CEAEBC321A}" presName="spaceRect" presStyleCnt="0"/>
      <dgm:spPr/>
    </dgm:pt>
    <dgm:pt modelId="{0A37FC2C-6BFC-42F0-A1DB-383E0248D6F1}" type="pres">
      <dgm:prSet presAssocID="{D925366E-45F7-4536-838C-54CEAEBC321A}" presName="parTx" presStyleLbl="revTx" presStyleIdx="0" presStyleCnt="4">
        <dgm:presLayoutVars>
          <dgm:chMax val="0"/>
          <dgm:chPref val="0"/>
        </dgm:presLayoutVars>
      </dgm:prSet>
      <dgm:spPr/>
    </dgm:pt>
    <dgm:pt modelId="{4E17B787-9C48-4A09-BBA0-C539549C38B3}" type="pres">
      <dgm:prSet presAssocID="{4684419A-6C31-43A2-A5CD-E273785BFA96}" presName="sibTrans" presStyleCnt="0"/>
      <dgm:spPr/>
    </dgm:pt>
    <dgm:pt modelId="{7F0B4491-2F26-4562-92EE-106972D4F6CA}" type="pres">
      <dgm:prSet presAssocID="{5F87BBC1-A048-4DF1-ADD9-BAA752C01C8C}" presName="compNode" presStyleCnt="0"/>
      <dgm:spPr/>
    </dgm:pt>
    <dgm:pt modelId="{E745C502-9BE8-4FAA-AECB-236DE4F972C6}" type="pres">
      <dgm:prSet presAssocID="{5F87BBC1-A048-4DF1-ADD9-BAA752C01C8C}" presName="bgRect" presStyleLbl="bgShp" presStyleIdx="1" presStyleCnt="4"/>
      <dgm:spPr/>
    </dgm:pt>
    <dgm:pt modelId="{445F6792-C43E-4725-B41C-5AD7BE9F639F}" type="pres">
      <dgm:prSet presAssocID="{5F87BBC1-A048-4DF1-ADD9-BAA752C01C8C}" presName="iconRect" presStyleLbl="node1" presStyleIdx="1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lassroom"/>
        </a:ext>
      </dgm:extLst>
    </dgm:pt>
    <dgm:pt modelId="{F7C5538D-8D6E-46D2-AE66-2995B377E188}" type="pres">
      <dgm:prSet presAssocID="{5F87BBC1-A048-4DF1-ADD9-BAA752C01C8C}" presName="spaceRect" presStyleCnt="0"/>
      <dgm:spPr/>
    </dgm:pt>
    <dgm:pt modelId="{BD78CEA1-A772-4502-B69C-08DFEE7657DA}" type="pres">
      <dgm:prSet presAssocID="{5F87BBC1-A048-4DF1-ADD9-BAA752C01C8C}" presName="parTx" presStyleLbl="revTx" presStyleIdx="1" presStyleCnt="4">
        <dgm:presLayoutVars>
          <dgm:chMax val="0"/>
          <dgm:chPref val="0"/>
        </dgm:presLayoutVars>
      </dgm:prSet>
      <dgm:spPr/>
    </dgm:pt>
    <dgm:pt modelId="{DD425D29-AC27-47B9-823B-0CF0F8AC2A46}" type="pres">
      <dgm:prSet presAssocID="{15C84597-9021-4EC5-A6C0-B78291204F02}" presName="sibTrans" presStyleCnt="0"/>
      <dgm:spPr/>
    </dgm:pt>
    <dgm:pt modelId="{6DEC46C8-528D-475A-BFF9-213CDEDC3BA0}" type="pres">
      <dgm:prSet presAssocID="{3AEFB016-A61D-449A-9C93-4330606A82A3}" presName="compNode" presStyleCnt="0"/>
      <dgm:spPr/>
    </dgm:pt>
    <dgm:pt modelId="{6997D1A9-5722-4510-9385-EB7460A8C6C3}" type="pres">
      <dgm:prSet presAssocID="{3AEFB016-A61D-449A-9C93-4330606A82A3}" presName="bgRect" presStyleLbl="bgShp" presStyleIdx="2" presStyleCnt="4"/>
      <dgm:spPr/>
    </dgm:pt>
    <dgm:pt modelId="{5DFAFE94-5E8B-4B4F-B520-6AA9EE6D4889}" type="pres">
      <dgm:prSet presAssocID="{3AEFB016-A61D-449A-9C93-4330606A82A3}" presName="iconRect" presStyleLbl="node1" presStyleIdx="2" presStyleCnt="4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Ruler"/>
        </a:ext>
      </dgm:extLst>
    </dgm:pt>
    <dgm:pt modelId="{16C2B8EF-FBDD-4BD3-86AB-B09574DCFE52}" type="pres">
      <dgm:prSet presAssocID="{3AEFB016-A61D-449A-9C93-4330606A82A3}" presName="spaceRect" presStyleCnt="0"/>
      <dgm:spPr/>
    </dgm:pt>
    <dgm:pt modelId="{A61BD8D0-13C3-4849-A080-C9F531811B87}" type="pres">
      <dgm:prSet presAssocID="{3AEFB016-A61D-449A-9C93-4330606A82A3}" presName="parTx" presStyleLbl="revTx" presStyleIdx="2" presStyleCnt="4">
        <dgm:presLayoutVars>
          <dgm:chMax val="0"/>
          <dgm:chPref val="0"/>
        </dgm:presLayoutVars>
      </dgm:prSet>
      <dgm:spPr/>
    </dgm:pt>
    <dgm:pt modelId="{37634A5E-2383-4FE1-B6EE-A65982F93057}" type="pres">
      <dgm:prSet presAssocID="{B7ACE9D7-0B7E-46B3-969C-67A4A13B167A}" presName="sibTrans" presStyleCnt="0"/>
      <dgm:spPr/>
    </dgm:pt>
    <dgm:pt modelId="{43F55922-485F-4CA4-9290-E2567E4C87A1}" type="pres">
      <dgm:prSet presAssocID="{161332CA-B229-4306-9293-F9BA46F60DFA}" presName="compNode" presStyleCnt="0"/>
      <dgm:spPr/>
    </dgm:pt>
    <dgm:pt modelId="{001958E8-0371-4D11-BB46-D687B410C719}" type="pres">
      <dgm:prSet presAssocID="{161332CA-B229-4306-9293-F9BA46F60DFA}" presName="bgRect" presStyleLbl="bgShp" presStyleIdx="3" presStyleCnt="4"/>
      <dgm:spPr/>
    </dgm:pt>
    <dgm:pt modelId="{8BFBE758-B5E5-4879-9D1D-1AB5679B895D}" type="pres">
      <dgm:prSet presAssocID="{161332CA-B229-4306-9293-F9BA46F60DFA}" presName="iconRect" presStyleLbl="node1" presStyleIdx="3" presStyleCnt="4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Decision chart"/>
        </a:ext>
      </dgm:extLst>
    </dgm:pt>
    <dgm:pt modelId="{EC4E1F49-2986-4271-B740-D43E27914679}" type="pres">
      <dgm:prSet presAssocID="{161332CA-B229-4306-9293-F9BA46F60DFA}" presName="spaceRect" presStyleCnt="0"/>
      <dgm:spPr/>
    </dgm:pt>
    <dgm:pt modelId="{8E6A57B2-B6DD-424E-9C25-9124D456E22D}" type="pres">
      <dgm:prSet presAssocID="{161332CA-B229-4306-9293-F9BA46F60DFA}" presName="parTx" presStyleLbl="revTx" presStyleIdx="3" presStyleCnt="4">
        <dgm:presLayoutVars>
          <dgm:chMax val="0"/>
          <dgm:chPref val="0"/>
        </dgm:presLayoutVars>
      </dgm:prSet>
      <dgm:spPr/>
    </dgm:pt>
  </dgm:ptLst>
  <dgm:cxnLst>
    <dgm:cxn modelId="{7865E619-974C-4978-BE2D-74366D8198CE}" type="presOf" srcId="{161332CA-B229-4306-9293-F9BA46F60DFA}" destId="{8E6A57B2-B6DD-424E-9C25-9124D456E22D}" srcOrd="0" destOrd="0" presId="urn:microsoft.com/office/officeart/2018/2/layout/IconVerticalSolidList"/>
    <dgm:cxn modelId="{B7743D31-9F08-4DF6-97E3-F2553DD13BCD}" srcId="{0A4F5483-F066-415D-890A-404F9A36CC79}" destId="{161332CA-B229-4306-9293-F9BA46F60DFA}" srcOrd="3" destOrd="0" parTransId="{6E0CB74C-E8F1-4906-A6CE-A02467677BC5}" sibTransId="{14B1840E-6022-4027-873A-862E03C2C50C}"/>
    <dgm:cxn modelId="{00A7C248-D5C4-4513-8D05-7131A67F3093}" type="presOf" srcId="{0A4F5483-F066-415D-890A-404F9A36CC79}" destId="{CE9B51D8-1012-4852-B461-25AC455CC8DD}" srcOrd="0" destOrd="0" presId="urn:microsoft.com/office/officeart/2018/2/layout/IconVerticalSolidList"/>
    <dgm:cxn modelId="{5512CE91-794C-4364-AC95-77808521C13D}" srcId="{0A4F5483-F066-415D-890A-404F9A36CC79}" destId="{3AEFB016-A61D-449A-9C93-4330606A82A3}" srcOrd="2" destOrd="0" parTransId="{951CE5FA-8343-4969-8928-4CEE028D3682}" sibTransId="{B7ACE9D7-0B7E-46B3-969C-67A4A13B167A}"/>
    <dgm:cxn modelId="{064ED39B-DC18-44F9-8C6D-1E0D1FAD51B1}" type="presOf" srcId="{3AEFB016-A61D-449A-9C93-4330606A82A3}" destId="{A61BD8D0-13C3-4849-A080-C9F531811B87}" srcOrd="0" destOrd="0" presId="urn:microsoft.com/office/officeart/2018/2/layout/IconVerticalSolidList"/>
    <dgm:cxn modelId="{52F291A2-C3F0-4D99-BE04-05ECA47BB9F7}" srcId="{0A4F5483-F066-415D-890A-404F9A36CC79}" destId="{D925366E-45F7-4536-838C-54CEAEBC321A}" srcOrd="0" destOrd="0" parTransId="{BA79FF77-2874-4E01-A101-0D67BCBB68AB}" sibTransId="{4684419A-6C31-43A2-A5CD-E273785BFA96}"/>
    <dgm:cxn modelId="{D7031EBF-B15B-407B-80F7-73107E4FDDB1}" type="presOf" srcId="{D925366E-45F7-4536-838C-54CEAEBC321A}" destId="{0A37FC2C-6BFC-42F0-A1DB-383E0248D6F1}" srcOrd="0" destOrd="0" presId="urn:microsoft.com/office/officeart/2018/2/layout/IconVerticalSolidList"/>
    <dgm:cxn modelId="{D45FD8C8-CE83-4F00-B359-8EBB7F7C79CA}" srcId="{0A4F5483-F066-415D-890A-404F9A36CC79}" destId="{5F87BBC1-A048-4DF1-ADD9-BAA752C01C8C}" srcOrd="1" destOrd="0" parTransId="{43306B42-ABCE-409F-8F86-9CFEFB3F1923}" sibTransId="{15C84597-9021-4EC5-A6C0-B78291204F02}"/>
    <dgm:cxn modelId="{05C78FF3-EF71-4AA0-A1FF-23CAEAB11E45}" type="presOf" srcId="{5F87BBC1-A048-4DF1-ADD9-BAA752C01C8C}" destId="{BD78CEA1-A772-4502-B69C-08DFEE7657DA}" srcOrd="0" destOrd="0" presId="urn:microsoft.com/office/officeart/2018/2/layout/IconVerticalSolidList"/>
    <dgm:cxn modelId="{C1499519-C808-4E16-A840-A68BFC8D98B1}" type="presParOf" srcId="{CE9B51D8-1012-4852-B461-25AC455CC8DD}" destId="{99015C7D-EF2D-498B-B880-681E6CC5047B}" srcOrd="0" destOrd="0" presId="urn:microsoft.com/office/officeart/2018/2/layout/IconVerticalSolidList"/>
    <dgm:cxn modelId="{70B39B71-69A2-48C6-8EA9-105F904C8866}" type="presParOf" srcId="{99015C7D-EF2D-498B-B880-681E6CC5047B}" destId="{53C43FFB-8F09-4C01-9535-14078D3E170B}" srcOrd="0" destOrd="0" presId="urn:microsoft.com/office/officeart/2018/2/layout/IconVerticalSolidList"/>
    <dgm:cxn modelId="{56E4A17A-B526-461A-BAE2-8081D2A46A2F}" type="presParOf" srcId="{99015C7D-EF2D-498B-B880-681E6CC5047B}" destId="{7551D998-61C7-41CA-A5B0-F221F025E195}" srcOrd="1" destOrd="0" presId="urn:microsoft.com/office/officeart/2018/2/layout/IconVerticalSolidList"/>
    <dgm:cxn modelId="{EED24A56-DC73-4EEA-87BE-AB70A94AB96E}" type="presParOf" srcId="{99015C7D-EF2D-498B-B880-681E6CC5047B}" destId="{C285F3D9-7F66-48CE-A556-6E6E9ED1A68D}" srcOrd="2" destOrd="0" presId="urn:microsoft.com/office/officeart/2018/2/layout/IconVerticalSolidList"/>
    <dgm:cxn modelId="{AFD62731-5435-4C63-97C1-AE2C8A44B3F7}" type="presParOf" srcId="{99015C7D-EF2D-498B-B880-681E6CC5047B}" destId="{0A37FC2C-6BFC-42F0-A1DB-383E0248D6F1}" srcOrd="3" destOrd="0" presId="urn:microsoft.com/office/officeart/2018/2/layout/IconVerticalSolidList"/>
    <dgm:cxn modelId="{D88C066D-7B50-4128-A714-6993E26130FF}" type="presParOf" srcId="{CE9B51D8-1012-4852-B461-25AC455CC8DD}" destId="{4E17B787-9C48-4A09-BBA0-C539549C38B3}" srcOrd="1" destOrd="0" presId="urn:microsoft.com/office/officeart/2018/2/layout/IconVerticalSolidList"/>
    <dgm:cxn modelId="{034347D5-F13A-4464-80F4-D53EF9102EA4}" type="presParOf" srcId="{CE9B51D8-1012-4852-B461-25AC455CC8DD}" destId="{7F0B4491-2F26-4562-92EE-106972D4F6CA}" srcOrd="2" destOrd="0" presId="urn:microsoft.com/office/officeart/2018/2/layout/IconVerticalSolidList"/>
    <dgm:cxn modelId="{B8BD1FD5-90B0-481E-9AFD-E93C94C93955}" type="presParOf" srcId="{7F0B4491-2F26-4562-92EE-106972D4F6CA}" destId="{E745C502-9BE8-4FAA-AECB-236DE4F972C6}" srcOrd="0" destOrd="0" presId="urn:microsoft.com/office/officeart/2018/2/layout/IconVerticalSolidList"/>
    <dgm:cxn modelId="{735CCC4B-C52E-4405-A18D-19BB08684EB4}" type="presParOf" srcId="{7F0B4491-2F26-4562-92EE-106972D4F6CA}" destId="{445F6792-C43E-4725-B41C-5AD7BE9F639F}" srcOrd="1" destOrd="0" presId="urn:microsoft.com/office/officeart/2018/2/layout/IconVerticalSolidList"/>
    <dgm:cxn modelId="{799AE620-B381-4ED0-AB17-2A6F0EA71237}" type="presParOf" srcId="{7F0B4491-2F26-4562-92EE-106972D4F6CA}" destId="{F7C5538D-8D6E-46D2-AE66-2995B377E188}" srcOrd="2" destOrd="0" presId="urn:microsoft.com/office/officeart/2018/2/layout/IconVerticalSolidList"/>
    <dgm:cxn modelId="{987E175E-047E-4988-87CB-7631ECC47104}" type="presParOf" srcId="{7F0B4491-2F26-4562-92EE-106972D4F6CA}" destId="{BD78CEA1-A772-4502-B69C-08DFEE7657DA}" srcOrd="3" destOrd="0" presId="urn:microsoft.com/office/officeart/2018/2/layout/IconVerticalSolidList"/>
    <dgm:cxn modelId="{0E8ABE0F-1BD7-4507-81F2-0F7737C63A77}" type="presParOf" srcId="{CE9B51D8-1012-4852-B461-25AC455CC8DD}" destId="{DD425D29-AC27-47B9-823B-0CF0F8AC2A46}" srcOrd="3" destOrd="0" presId="urn:microsoft.com/office/officeart/2018/2/layout/IconVerticalSolidList"/>
    <dgm:cxn modelId="{F67AA83B-7C9A-4BE3-8A8C-1D96B5114393}" type="presParOf" srcId="{CE9B51D8-1012-4852-B461-25AC455CC8DD}" destId="{6DEC46C8-528D-475A-BFF9-213CDEDC3BA0}" srcOrd="4" destOrd="0" presId="urn:microsoft.com/office/officeart/2018/2/layout/IconVerticalSolidList"/>
    <dgm:cxn modelId="{4EDFF964-A7C6-4C56-A504-D503F50D9090}" type="presParOf" srcId="{6DEC46C8-528D-475A-BFF9-213CDEDC3BA0}" destId="{6997D1A9-5722-4510-9385-EB7460A8C6C3}" srcOrd="0" destOrd="0" presId="urn:microsoft.com/office/officeart/2018/2/layout/IconVerticalSolidList"/>
    <dgm:cxn modelId="{7E8FCB42-C951-4A4F-B462-CFDF321A1EFA}" type="presParOf" srcId="{6DEC46C8-528D-475A-BFF9-213CDEDC3BA0}" destId="{5DFAFE94-5E8B-4B4F-B520-6AA9EE6D4889}" srcOrd="1" destOrd="0" presId="urn:microsoft.com/office/officeart/2018/2/layout/IconVerticalSolidList"/>
    <dgm:cxn modelId="{1C181FC2-A720-49D9-9ACA-B8B06EBDF581}" type="presParOf" srcId="{6DEC46C8-528D-475A-BFF9-213CDEDC3BA0}" destId="{16C2B8EF-FBDD-4BD3-86AB-B09574DCFE52}" srcOrd="2" destOrd="0" presId="urn:microsoft.com/office/officeart/2018/2/layout/IconVerticalSolidList"/>
    <dgm:cxn modelId="{6EB6E2A1-51CE-4ACA-914F-4D4B2606476E}" type="presParOf" srcId="{6DEC46C8-528D-475A-BFF9-213CDEDC3BA0}" destId="{A61BD8D0-13C3-4849-A080-C9F531811B87}" srcOrd="3" destOrd="0" presId="urn:microsoft.com/office/officeart/2018/2/layout/IconVerticalSolidList"/>
    <dgm:cxn modelId="{1E9B83C9-C032-41A3-8A39-7D534C97A95F}" type="presParOf" srcId="{CE9B51D8-1012-4852-B461-25AC455CC8DD}" destId="{37634A5E-2383-4FE1-B6EE-A65982F93057}" srcOrd="5" destOrd="0" presId="urn:microsoft.com/office/officeart/2018/2/layout/IconVerticalSolidList"/>
    <dgm:cxn modelId="{00B5A461-CA66-4199-ADF2-1CA41172D78E}" type="presParOf" srcId="{CE9B51D8-1012-4852-B461-25AC455CC8DD}" destId="{43F55922-485F-4CA4-9290-E2567E4C87A1}" srcOrd="6" destOrd="0" presId="urn:microsoft.com/office/officeart/2018/2/layout/IconVerticalSolidList"/>
    <dgm:cxn modelId="{67CFF0B1-C6B4-4143-8166-1B78BA7DF4CB}" type="presParOf" srcId="{43F55922-485F-4CA4-9290-E2567E4C87A1}" destId="{001958E8-0371-4D11-BB46-D687B410C719}" srcOrd="0" destOrd="0" presId="urn:microsoft.com/office/officeart/2018/2/layout/IconVerticalSolidList"/>
    <dgm:cxn modelId="{3744B735-6F47-4F12-A9EE-5E142B98DD89}" type="presParOf" srcId="{43F55922-485F-4CA4-9290-E2567E4C87A1}" destId="{8BFBE758-B5E5-4879-9D1D-1AB5679B895D}" srcOrd="1" destOrd="0" presId="urn:microsoft.com/office/officeart/2018/2/layout/IconVerticalSolidList"/>
    <dgm:cxn modelId="{561DBF79-D180-4501-B498-82173DE1FA27}" type="presParOf" srcId="{43F55922-485F-4CA4-9290-E2567E4C87A1}" destId="{EC4E1F49-2986-4271-B740-D43E27914679}" srcOrd="2" destOrd="0" presId="urn:microsoft.com/office/officeart/2018/2/layout/IconVerticalSolidList"/>
    <dgm:cxn modelId="{E90698D1-AC22-4D91-A15A-76CFDC956F34}" type="presParOf" srcId="{43F55922-485F-4CA4-9290-E2567E4C87A1}" destId="{8E6A57B2-B6DD-424E-9C25-9124D456E22D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70F08FFF-80CE-4576-9A55-DC90229B3D5C}" type="doc">
      <dgm:prSet loTypeId="urn:microsoft.com/office/officeart/2018/2/layout/IconVerticalSolidList" loCatId="icon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2B0568F0-F34C-4142-9FB2-1BEE5366F483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• AI algorithms identify similarities and potential plagiarism in student work.</a:t>
          </a:r>
        </a:p>
      </dgm:t>
    </dgm:pt>
    <dgm:pt modelId="{E6AF0FEA-A573-45D3-BAFE-D1FBFB956715}" type="parTrans" cxnId="{4C3FFB63-85B3-4F02-A9D5-910EBECBDAEA}">
      <dgm:prSet/>
      <dgm:spPr/>
      <dgm:t>
        <a:bodyPr/>
        <a:lstStyle/>
        <a:p>
          <a:endParaRPr lang="en-US"/>
        </a:p>
      </dgm:t>
    </dgm:pt>
    <dgm:pt modelId="{9BA893DA-FA73-4AF1-91CF-40A41DDD3BF5}" type="sibTrans" cxnId="{4C3FFB63-85B3-4F02-A9D5-910EBECBDAEA}">
      <dgm:prSet/>
      <dgm:spPr/>
      <dgm:t>
        <a:bodyPr/>
        <a:lstStyle/>
        <a:p>
          <a:endParaRPr lang="en-US"/>
        </a:p>
      </dgm:t>
    </dgm:pt>
    <dgm:pt modelId="{1D4347D5-D14B-4770-89CB-6164799A47A3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• Tools like Turnitin and Copyleaks analyze text patterns and sources.</a:t>
          </a:r>
        </a:p>
      </dgm:t>
    </dgm:pt>
    <dgm:pt modelId="{17E766E0-F1C4-4044-98F0-55C6F7FCF7F4}" type="parTrans" cxnId="{CB4A1ABC-F61B-4CC9-9698-282F3A9F106D}">
      <dgm:prSet/>
      <dgm:spPr/>
      <dgm:t>
        <a:bodyPr/>
        <a:lstStyle/>
        <a:p>
          <a:endParaRPr lang="en-US"/>
        </a:p>
      </dgm:t>
    </dgm:pt>
    <dgm:pt modelId="{E44F1F71-9101-4E02-82A5-542023F24A2C}" type="sibTrans" cxnId="{CB4A1ABC-F61B-4CC9-9698-282F3A9F106D}">
      <dgm:prSet/>
      <dgm:spPr/>
      <dgm:t>
        <a:bodyPr/>
        <a:lstStyle/>
        <a:p>
          <a:endParaRPr lang="en-US"/>
        </a:p>
      </dgm:t>
    </dgm:pt>
    <dgm:pt modelId="{90CCED40-856D-408C-861B-38BB3835CE42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• Promote academic integrity and originality.</a:t>
          </a:r>
        </a:p>
      </dgm:t>
    </dgm:pt>
    <dgm:pt modelId="{8489B42D-ECE7-4725-B0D1-4F831FE511AC}" type="parTrans" cxnId="{2A915BA0-A8C9-4D0A-938C-8B99B3F8243F}">
      <dgm:prSet/>
      <dgm:spPr/>
      <dgm:t>
        <a:bodyPr/>
        <a:lstStyle/>
        <a:p>
          <a:endParaRPr lang="en-US"/>
        </a:p>
      </dgm:t>
    </dgm:pt>
    <dgm:pt modelId="{5328C32F-6398-4747-A19E-83F150F18A44}" type="sibTrans" cxnId="{2A915BA0-A8C9-4D0A-938C-8B99B3F8243F}">
      <dgm:prSet/>
      <dgm:spPr/>
      <dgm:t>
        <a:bodyPr/>
        <a:lstStyle/>
        <a:p>
          <a:endParaRPr lang="en-US"/>
        </a:p>
      </dgm:t>
    </dgm:pt>
    <dgm:pt modelId="{BCD4A5AF-C413-4753-AEB3-49904310613C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• AI identifies paraphrasing, direct copying, and other forms of plagiarism.</a:t>
          </a:r>
        </a:p>
      </dgm:t>
    </dgm:pt>
    <dgm:pt modelId="{F414867A-2D16-492C-A117-55B3407F9FE9}" type="parTrans" cxnId="{67B802D7-60B8-4238-99D6-2125A410FF54}">
      <dgm:prSet/>
      <dgm:spPr/>
      <dgm:t>
        <a:bodyPr/>
        <a:lstStyle/>
        <a:p>
          <a:endParaRPr lang="en-US"/>
        </a:p>
      </dgm:t>
    </dgm:pt>
    <dgm:pt modelId="{08E73C79-57A5-4D94-8C06-FF5D96614088}" type="sibTrans" cxnId="{67B802D7-60B8-4238-99D6-2125A410FF54}">
      <dgm:prSet/>
      <dgm:spPr/>
      <dgm:t>
        <a:bodyPr/>
        <a:lstStyle/>
        <a:p>
          <a:endParaRPr lang="en-US"/>
        </a:p>
      </dgm:t>
    </dgm:pt>
    <dgm:pt modelId="{200CEB76-C32A-486B-9CBC-5A141BECF834}" type="pres">
      <dgm:prSet presAssocID="{70F08FFF-80CE-4576-9A55-DC90229B3D5C}" presName="root" presStyleCnt="0">
        <dgm:presLayoutVars>
          <dgm:dir/>
          <dgm:resizeHandles val="exact"/>
        </dgm:presLayoutVars>
      </dgm:prSet>
      <dgm:spPr/>
    </dgm:pt>
    <dgm:pt modelId="{6DE7BEE3-FBF4-44CA-A4DB-6473C8C2B7D3}" type="pres">
      <dgm:prSet presAssocID="{2B0568F0-F34C-4142-9FB2-1BEE5366F483}" presName="compNode" presStyleCnt="0"/>
      <dgm:spPr/>
    </dgm:pt>
    <dgm:pt modelId="{715C99AA-D9D3-4796-871E-A0D3FD83783E}" type="pres">
      <dgm:prSet presAssocID="{2B0568F0-F34C-4142-9FB2-1BEE5366F483}" presName="bgRect" presStyleLbl="bgShp" presStyleIdx="0" presStyleCnt="4"/>
      <dgm:spPr/>
    </dgm:pt>
    <dgm:pt modelId="{BD2A0DE9-BAEB-48CC-8475-DDF03DBD8B3D}" type="pres">
      <dgm:prSet presAssocID="{2B0568F0-F34C-4142-9FB2-1BEE5366F483}" presName="iconRect" presStyleLbl="nod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Head with Gears"/>
        </a:ext>
      </dgm:extLst>
    </dgm:pt>
    <dgm:pt modelId="{3A063434-D562-41C8-8436-0A8CD1E9181D}" type="pres">
      <dgm:prSet presAssocID="{2B0568F0-F34C-4142-9FB2-1BEE5366F483}" presName="spaceRect" presStyleCnt="0"/>
      <dgm:spPr/>
    </dgm:pt>
    <dgm:pt modelId="{5EA727E1-8640-428D-9974-C3403FBF0218}" type="pres">
      <dgm:prSet presAssocID="{2B0568F0-F34C-4142-9FB2-1BEE5366F483}" presName="parTx" presStyleLbl="revTx" presStyleIdx="0" presStyleCnt="4">
        <dgm:presLayoutVars>
          <dgm:chMax val="0"/>
          <dgm:chPref val="0"/>
        </dgm:presLayoutVars>
      </dgm:prSet>
      <dgm:spPr/>
    </dgm:pt>
    <dgm:pt modelId="{F9AE2433-5F90-4ADA-8C8A-1F822ABC9081}" type="pres">
      <dgm:prSet presAssocID="{9BA893DA-FA73-4AF1-91CF-40A41DDD3BF5}" presName="sibTrans" presStyleCnt="0"/>
      <dgm:spPr/>
    </dgm:pt>
    <dgm:pt modelId="{2AD66DAE-A53F-4067-8650-8A48F44AD3F8}" type="pres">
      <dgm:prSet presAssocID="{1D4347D5-D14B-4770-89CB-6164799A47A3}" presName="compNode" presStyleCnt="0"/>
      <dgm:spPr/>
    </dgm:pt>
    <dgm:pt modelId="{05C26E6C-B596-4C93-87CF-501B78603BD4}" type="pres">
      <dgm:prSet presAssocID="{1D4347D5-D14B-4770-89CB-6164799A47A3}" presName="bgRect" presStyleLbl="bgShp" presStyleIdx="1" presStyleCnt="4"/>
      <dgm:spPr/>
    </dgm:pt>
    <dgm:pt modelId="{FD7972B0-67D2-4CA5-8376-400ED840254F}" type="pres">
      <dgm:prSet presAssocID="{1D4347D5-D14B-4770-89CB-6164799A47A3}" presName="iconRect" presStyleLbl="node1" presStyleIdx="1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Gears"/>
        </a:ext>
      </dgm:extLst>
    </dgm:pt>
    <dgm:pt modelId="{803EE234-01F6-4EED-A8F1-CE1BA719B413}" type="pres">
      <dgm:prSet presAssocID="{1D4347D5-D14B-4770-89CB-6164799A47A3}" presName="spaceRect" presStyleCnt="0"/>
      <dgm:spPr/>
    </dgm:pt>
    <dgm:pt modelId="{D569ECB9-1A2A-4F11-AA88-C29BD3323ECB}" type="pres">
      <dgm:prSet presAssocID="{1D4347D5-D14B-4770-89CB-6164799A47A3}" presName="parTx" presStyleLbl="revTx" presStyleIdx="1" presStyleCnt="4">
        <dgm:presLayoutVars>
          <dgm:chMax val="0"/>
          <dgm:chPref val="0"/>
        </dgm:presLayoutVars>
      </dgm:prSet>
      <dgm:spPr/>
    </dgm:pt>
    <dgm:pt modelId="{36382ED4-3795-4620-9398-52C06A4839F4}" type="pres">
      <dgm:prSet presAssocID="{E44F1F71-9101-4E02-82A5-542023F24A2C}" presName="sibTrans" presStyleCnt="0"/>
      <dgm:spPr/>
    </dgm:pt>
    <dgm:pt modelId="{4EACD492-A522-4701-8BA4-6CD2A2918ACB}" type="pres">
      <dgm:prSet presAssocID="{90CCED40-856D-408C-861B-38BB3835CE42}" presName="compNode" presStyleCnt="0"/>
      <dgm:spPr/>
    </dgm:pt>
    <dgm:pt modelId="{63ABC07A-0559-4BDF-9B12-74F0A44CAB69}" type="pres">
      <dgm:prSet presAssocID="{90CCED40-856D-408C-861B-38BB3835CE42}" presName="bgRect" presStyleLbl="bgShp" presStyleIdx="2" presStyleCnt="4"/>
      <dgm:spPr/>
    </dgm:pt>
    <dgm:pt modelId="{04E9AF00-F3FA-4C24-A660-A2BBB483D701}" type="pres">
      <dgm:prSet presAssocID="{90CCED40-856D-408C-861B-38BB3835CE42}" presName="iconRect" presStyleLbl="node1" presStyleIdx="2" presStyleCnt="4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Diploma Roll"/>
        </a:ext>
      </dgm:extLst>
    </dgm:pt>
    <dgm:pt modelId="{038ED258-19F0-4ADC-8A1A-624B3BA2E152}" type="pres">
      <dgm:prSet presAssocID="{90CCED40-856D-408C-861B-38BB3835CE42}" presName="spaceRect" presStyleCnt="0"/>
      <dgm:spPr/>
    </dgm:pt>
    <dgm:pt modelId="{E85906E2-1DDC-4EBE-A701-A8903131DA78}" type="pres">
      <dgm:prSet presAssocID="{90CCED40-856D-408C-861B-38BB3835CE42}" presName="parTx" presStyleLbl="revTx" presStyleIdx="2" presStyleCnt="4">
        <dgm:presLayoutVars>
          <dgm:chMax val="0"/>
          <dgm:chPref val="0"/>
        </dgm:presLayoutVars>
      </dgm:prSet>
      <dgm:spPr/>
    </dgm:pt>
    <dgm:pt modelId="{DD122C9C-16EA-4CA3-B497-6C6FC94E34E4}" type="pres">
      <dgm:prSet presAssocID="{5328C32F-6398-4747-A19E-83F150F18A44}" presName="sibTrans" presStyleCnt="0"/>
      <dgm:spPr/>
    </dgm:pt>
    <dgm:pt modelId="{37BB8D96-0B25-48CF-828D-668D11150054}" type="pres">
      <dgm:prSet presAssocID="{BCD4A5AF-C413-4753-AEB3-49904310613C}" presName="compNode" presStyleCnt="0"/>
      <dgm:spPr/>
    </dgm:pt>
    <dgm:pt modelId="{0D18DD8A-6507-44C3-BAD0-3281A1B05163}" type="pres">
      <dgm:prSet presAssocID="{BCD4A5AF-C413-4753-AEB3-49904310613C}" presName="bgRect" presStyleLbl="bgShp" presStyleIdx="3" presStyleCnt="4"/>
      <dgm:spPr/>
    </dgm:pt>
    <dgm:pt modelId="{0EF22C2F-6871-4A7A-8DB7-D5DCEB9C9302}" type="pres">
      <dgm:prSet presAssocID="{BCD4A5AF-C413-4753-AEB3-49904310613C}" presName="iconRect" presStyleLbl="node1" presStyleIdx="3" presStyleCnt="4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Quotes"/>
        </a:ext>
      </dgm:extLst>
    </dgm:pt>
    <dgm:pt modelId="{AB1BBDAE-23A1-4C66-BAB8-5AFA5DEEECCE}" type="pres">
      <dgm:prSet presAssocID="{BCD4A5AF-C413-4753-AEB3-49904310613C}" presName="spaceRect" presStyleCnt="0"/>
      <dgm:spPr/>
    </dgm:pt>
    <dgm:pt modelId="{9BE4ABEA-437E-4609-B176-7631EE71F850}" type="pres">
      <dgm:prSet presAssocID="{BCD4A5AF-C413-4753-AEB3-49904310613C}" presName="parTx" presStyleLbl="revTx" presStyleIdx="3" presStyleCnt="4">
        <dgm:presLayoutVars>
          <dgm:chMax val="0"/>
          <dgm:chPref val="0"/>
        </dgm:presLayoutVars>
      </dgm:prSet>
      <dgm:spPr/>
    </dgm:pt>
  </dgm:ptLst>
  <dgm:cxnLst>
    <dgm:cxn modelId="{9275ED3B-CEF3-4892-B9A0-D5758590F499}" type="presOf" srcId="{70F08FFF-80CE-4576-9A55-DC90229B3D5C}" destId="{200CEB76-C32A-486B-9CBC-5A141BECF834}" srcOrd="0" destOrd="0" presId="urn:microsoft.com/office/officeart/2018/2/layout/IconVerticalSolidList"/>
    <dgm:cxn modelId="{4C3FFB63-85B3-4F02-A9D5-910EBECBDAEA}" srcId="{70F08FFF-80CE-4576-9A55-DC90229B3D5C}" destId="{2B0568F0-F34C-4142-9FB2-1BEE5366F483}" srcOrd="0" destOrd="0" parTransId="{E6AF0FEA-A573-45D3-BAFE-D1FBFB956715}" sibTransId="{9BA893DA-FA73-4AF1-91CF-40A41DDD3BF5}"/>
    <dgm:cxn modelId="{657B2A68-DEAD-49CB-B7F7-926984C9E24D}" type="presOf" srcId="{90CCED40-856D-408C-861B-38BB3835CE42}" destId="{E85906E2-1DDC-4EBE-A701-A8903131DA78}" srcOrd="0" destOrd="0" presId="urn:microsoft.com/office/officeart/2018/2/layout/IconVerticalSolidList"/>
    <dgm:cxn modelId="{AC30C279-E3E8-4EC8-8759-92A4C1B3AEC5}" type="presOf" srcId="{1D4347D5-D14B-4770-89CB-6164799A47A3}" destId="{D569ECB9-1A2A-4F11-AA88-C29BD3323ECB}" srcOrd="0" destOrd="0" presId="urn:microsoft.com/office/officeart/2018/2/layout/IconVerticalSolidList"/>
    <dgm:cxn modelId="{2A915BA0-A8C9-4D0A-938C-8B99B3F8243F}" srcId="{70F08FFF-80CE-4576-9A55-DC90229B3D5C}" destId="{90CCED40-856D-408C-861B-38BB3835CE42}" srcOrd="2" destOrd="0" parTransId="{8489B42D-ECE7-4725-B0D1-4F831FE511AC}" sibTransId="{5328C32F-6398-4747-A19E-83F150F18A44}"/>
    <dgm:cxn modelId="{53337DBA-FA06-43DC-B5F5-4F320F6D3759}" type="presOf" srcId="{2B0568F0-F34C-4142-9FB2-1BEE5366F483}" destId="{5EA727E1-8640-428D-9974-C3403FBF0218}" srcOrd="0" destOrd="0" presId="urn:microsoft.com/office/officeart/2018/2/layout/IconVerticalSolidList"/>
    <dgm:cxn modelId="{CB4A1ABC-F61B-4CC9-9698-282F3A9F106D}" srcId="{70F08FFF-80CE-4576-9A55-DC90229B3D5C}" destId="{1D4347D5-D14B-4770-89CB-6164799A47A3}" srcOrd="1" destOrd="0" parTransId="{17E766E0-F1C4-4044-98F0-55C6F7FCF7F4}" sibTransId="{E44F1F71-9101-4E02-82A5-542023F24A2C}"/>
    <dgm:cxn modelId="{90BAABC3-9783-4FED-B1A0-94FA84BD8334}" type="presOf" srcId="{BCD4A5AF-C413-4753-AEB3-49904310613C}" destId="{9BE4ABEA-437E-4609-B176-7631EE71F850}" srcOrd="0" destOrd="0" presId="urn:microsoft.com/office/officeart/2018/2/layout/IconVerticalSolidList"/>
    <dgm:cxn modelId="{67B802D7-60B8-4238-99D6-2125A410FF54}" srcId="{70F08FFF-80CE-4576-9A55-DC90229B3D5C}" destId="{BCD4A5AF-C413-4753-AEB3-49904310613C}" srcOrd="3" destOrd="0" parTransId="{F414867A-2D16-492C-A117-55B3407F9FE9}" sibTransId="{08E73C79-57A5-4D94-8C06-FF5D96614088}"/>
    <dgm:cxn modelId="{099A61AC-2C95-4ADA-8E16-D782D55CAA39}" type="presParOf" srcId="{200CEB76-C32A-486B-9CBC-5A141BECF834}" destId="{6DE7BEE3-FBF4-44CA-A4DB-6473C8C2B7D3}" srcOrd="0" destOrd="0" presId="urn:microsoft.com/office/officeart/2018/2/layout/IconVerticalSolidList"/>
    <dgm:cxn modelId="{1181020C-E1E4-4F90-B099-520DB19E5257}" type="presParOf" srcId="{6DE7BEE3-FBF4-44CA-A4DB-6473C8C2B7D3}" destId="{715C99AA-D9D3-4796-871E-A0D3FD83783E}" srcOrd="0" destOrd="0" presId="urn:microsoft.com/office/officeart/2018/2/layout/IconVerticalSolidList"/>
    <dgm:cxn modelId="{75B7A053-CB45-452C-9010-ED6A22D08DB5}" type="presParOf" srcId="{6DE7BEE3-FBF4-44CA-A4DB-6473C8C2B7D3}" destId="{BD2A0DE9-BAEB-48CC-8475-DDF03DBD8B3D}" srcOrd="1" destOrd="0" presId="urn:microsoft.com/office/officeart/2018/2/layout/IconVerticalSolidList"/>
    <dgm:cxn modelId="{907F3E46-EF55-4AB2-BA48-424001FEA78F}" type="presParOf" srcId="{6DE7BEE3-FBF4-44CA-A4DB-6473C8C2B7D3}" destId="{3A063434-D562-41C8-8436-0A8CD1E9181D}" srcOrd="2" destOrd="0" presId="urn:microsoft.com/office/officeart/2018/2/layout/IconVerticalSolidList"/>
    <dgm:cxn modelId="{A0AF3248-15F7-4121-9B31-6E6AAA67764C}" type="presParOf" srcId="{6DE7BEE3-FBF4-44CA-A4DB-6473C8C2B7D3}" destId="{5EA727E1-8640-428D-9974-C3403FBF0218}" srcOrd="3" destOrd="0" presId="urn:microsoft.com/office/officeart/2018/2/layout/IconVerticalSolidList"/>
    <dgm:cxn modelId="{759C21B1-AA12-4036-AEA1-7FDCCAB3D915}" type="presParOf" srcId="{200CEB76-C32A-486B-9CBC-5A141BECF834}" destId="{F9AE2433-5F90-4ADA-8C8A-1F822ABC9081}" srcOrd="1" destOrd="0" presId="urn:microsoft.com/office/officeart/2018/2/layout/IconVerticalSolidList"/>
    <dgm:cxn modelId="{56F2966B-691E-417E-A01C-500C6FA4E089}" type="presParOf" srcId="{200CEB76-C32A-486B-9CBC-5A141BECF834}" destId="{2AD66DAE-A53F-4067-8650-8A48F44AD3F8}" srcOrd="2" destOrd="0" presId="urn:microsoft.com/office/officeart/2018/2/layout/IconVerticalSolidList"/>
    <dgm:cxn modelId="{7A92E4B7-267A-4885-B1DC-2AE338C78DA5}" type="presParOf" srcId="{2AD66DAE-A53F-4067-8650-8A48F44AD3F8}" destId="{05C26E6C-B596-4C93-87CF-501B78603BD4}" srcOrd="0" destOrd="0" presId="urn:microsoft.com/office/officeart/2018/2/layout/IconVerticalSolidList"/>
    <dgm:cxn modelId="{E774AE14-4A10-4C79-8596-C59979F867D2}" type="presParOf" srcId="{2AD66DAE-A53F-4067-8650-8A48F44AD3F8}" destId="{FD7972B0-67D2-4CA5-8376-400ED840254F}" srcOrd="1" destOrd="0" presId="urn:microsoft.com/office/officeart/2018/2/layout/IconVerticalSolidList"/>
    <dgm:cxn modelId="{8B781942-0B30-4902-9317-2E4F623B5469}" type="presParOf" srcId="{2AD66DAE-A53F-4067-8650-8A48F44AD3F8}" destId="{803EE234-01F6-4EED-A8F1-CE1BA719B413}" srcOrd="2" destOrd="0" presId="urn:microsoft.com/office/officeart/2018/2/layout/IconVerticalSolidList"/>
    <dgm:cxn modelId="{3DEF85A8-9C9C-4CFA-8F62-4E667752B3FB}" type="presParOf" srcId="{2AD66DAE-A53F-4067-8650-8A48F44AD3F8}" destId="{D569ECB9-1A2A-4F11-AA88-C29BD3323ECB}" srcOrd="3" destOrd="0" presId="urn:microsoft.com/office/officeart/2018/2/layout/IconVerticalSolidList"/>
    <dgm:cxn modelId="{18369FBB-1ACB-410E-B693-C700F1A4D792}" type="presParOf" srcId="{200CEB76-C32A-486B-9CBC-5A141BECF834}" destId="{36382ED4-3795-4620-9398-52C06A4839F4}" srcOrd="3" destOrd="0" presId="urn:microsoft.com/office/officeart/2018/2/layout/IconVerticalSolidList"/>
    <dgm:cxn modelId="{7534C522-85BE-45DB-A9E7-A781169BEFBA}" type="presParOf" srcId="{200CEB76-C32A-486B-9CBC-5A141BECF834}" destId="{4EACD492-A522-4701-8BA4-6CD2A2918ACB}" srcOrd="4" destOrd="0" presId="urn:microsoft.com/office/officeart/2018/2/layout/IconVerticalSolidList"/>
    <dgm:cxn modelId="{5365ED22-D51F-4EBC-AE21-AA9EDE554325}" type="presParOf" srcId="{4EACD492-A522-4701-8BA4-6CD2A2918ACB}" destId="{63ABC07A-0559-4BDF-9B12-74F0A44CAB69}" srcOrd="0" destOrd="0" presId="urn:microsoft.com/office/officeart/2018/2/layout/IconVerticalSolidList"/>
    <dgm:cxn modelId="{67BACFCD-91A5-48FE-9E42-B2588234B11B}" type="presParOf" srcId="{4EACD492-A522-4701-8BA4-6CD2A2918ACB}" destId="{04E9AF00-F3FA-4C24-A660-A2BBB483D701}" srcOrd="1" destOrd="0" presId="urn:microsoft.com/office/officeart/2018/2/layout/IconVerticalSolidList"/>
    <dgm:cxn modelId="{2DE3EF9F-C364-4F2F-A076-961F638D14C3}" type="presParOf" srcId="{4EACD492-A522-4701-8BA4-6CD2A2918ACB}" destId="{038ED258-19F0-4ADC-8A1A-624B3BA2E152}" srcOrd="2" destOrd="0" presId="urn:microsoft.com/office/officeart/2018/2/layout/IconVerticalSolidList"/>
    <dgm:cxn modelId="{E48F58EB-C82A-42D9-9FEB-18EFC088962B}" type="presParOf" srcId="{4EACD492-A522-4701-8BA4-6CD2A2918ACB}" destId="{E85906E2-1DDC-4EBE-A701-A8903131DA78}" srcOrd="3" destOrd="0" presId="urn:microsoft.com/office/officeart/2018/2/layout/IconVerticalSolidList"/>
    <dgm:cxn modelId="{B6DF3883-A34C-4349-870D-53A54F3DCF71}" type="presParOf" srcId="{200CEB76-C32A-486B-9CBC-5A141BECF834}" destId="{DD122C9C-16EA-4CA3-B497-6C6FC94E34E4}" srcOrd="5" destOrd="0" presId="urn:microsoft.com/office/officeart/2018/2/layout/IconVerticalSolidList"/>
    <dgm:cxn modelId="{0321D60E-FD6D-468E-A034-D8D234B910C1}" type="presParOf" srcId="{200CEB76-C32A-486B-9CBC-5A141BECF834}" destId="{37BB8D96-0B25-48CF-828D-668D11150054}" srcOrd="6" destOrd="0" presId="urn:microsoft.com/office/officeart/2018/2/layout/IconVerticalSolidList"/>
    <dgm:cxn modelId="{1B91C408-01BE-4B2B-8162-DF7E353C79CE}" type="presParOf" srcId="{37BB8D96-0B25-48CF-828D-668D11150054}" destId="{0D18DD8A-6507-44C3-BAD0-3281A1B05163}" srcOrd="0" destOrd="0" presId="urn:microsoft.com/office/officeart/2018/2/layout/IconVerticalSolidList"/>
    <dgm:cxn modelId="{E5AB3028-3307-4536-916E-808341D74DF2}" type="presParOf" srcId="{37BB8D96-0B25-48CF-828D-668D11150054}" destId="{0EF22C2F-6871-4A7A-8DB7-D5DCEB9C9302}" srcOrd="1" destOrd="0" presId="urn:microsoft.com/office/officeart/2018/2/layout/IconVerticalSolidList"/>
    <dgm:cxn modelId="{960C4AF3-46FF-4080-8680-60E3C34B7A82}" type="presParOf" srcId="{37BB8D96-0B25-48CF-828D-668D11150054}" destId="{AB1BBDAE-23A1-4C66-BAB8-5AFA5DEEECCE}" srcOrd="2" destOrd="0" presId="urn:microsoft.com/office/officeart/2018/2/layout/IconVerticalSolidList"/>
    <dgm:cxn modelId="{571E56BF-C251-4223-969A-B37659A430A3}" type="presParOf" srcId="{37BB8D96-0B25-48CF-828D-668D11150054}" destId="{9BE4ABEA-437E-4609-B176-7631EE71F850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FF404560-EF3D-4FD9-B146-E054F8F1AF31}" type="doc">
      <dgm:prSet loTypeId="urn:microsoft.com/office/officeart/2018/2/layout/IconCircleList" loCatId="icon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64A324EF-0E36-41CF-971E-41EC6F85BDA4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• AI assists in lesson planning, resource creation, and administrative tasks.</a:t>
          </a:r>
        </a:p>
      </dgm:t>
    </dgm:pt>
    <dgm:pt modelId="{5C1E4ACB-CD6D-4440-8695-44A36BE5BC1D}" type="parTrans" cxnId="{48E520F2-C347-4706-943F-B0FE1345CDF0}">
      <dgm:prSet/>
      <dgm:spPr/>
      <dgm:t>
        <a:bodyPr/>
        <a:lstStyle/>
        <a:p>
          <a:endParaRPr lang="en-US"/>
        </a:p>
      </dgm:t>
    </dgm:pt>
    <dgm:pt modelId="{55ABE386-3131-4D6A-9D66-448F9B4D0A2D}" type="sibTrans" cxnId="{48E520F2-C347-4706-943F-B0FE1345CDF0}">
      <dgm:prSet/>
      <dgm:spPr/>
      <dgm:t>
        <a:bodyPr/>
        <a:lstStyle/>
        <a:p>
          <a:pPr>
            <a:lnSpc>
              <a:spcPct val="100000"/>
            </a:lnSpc>
          </a:pPr>
          <a:endParaRPr lang="en-US"/>
        </a:p>
      </dgm:t>
    </dgm:pt>
    <dgm:pt modelId="{8A93C0E9-D984-4A9F-852E-DD70F85C0E02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• Provides insights into student performance and areas needing attention.</a:t>
          </a:r>
        </a:p>
      </dgm:t>
    </dgm:pt>
    <dgm:pt modelId="{D81857EA-A961-46F2-A768-F9326597292E}" type="parTrans" cxnId="{930CE24E-27FF-470F-9638-09312025D8DE}">
      <dgm:prSet/>
      <dgm:spPr/>
      <dgm:t>
        <a:bodyPr/>
        <a:lstStyle/>
        <a:p>
          <a:endParaRPr lang="en-US"/>
        </a:p>
      </dgm:t>
    </dgm:pt>
    <dgm:pt modelId="{4CAED1A1-B2C2-431E-9322-7C2E1E7B5ED5}" type="sibTrans" cxnId="{930CE24E-27FF-470F-9638-09312025D8DE}">
      <dgm:prSet/>
      <dgm:spPr/>
      <dgm:t>
        <a:bodyPr/>
        <a:lstStyle/>
        <a:p>
          <a:pPr>
            <a:lnSpc>
              <a:spcPct val="100000"/>
            </a:lnSpc>
          </a:pPr>
          <a:endParaRPr lang="en-US"/>
        </a:p>
      </dgm:t>
    </dgm:pt>
    <dgm:pt modelId="{CEA51898-32C1-4E79-8877-CDC0C9AD1462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• Enhances teacher efficiency and effectiveness.</a:t>
          </a:r>
        </a:p>
      </dgm:t>
    </dgm:pt>
    <dgm:pt modelId="{83C59C0C-F6DA-44EF-AC76-E5B71EF17446}" type="parTrans" cxnId="{20CD828E-7BA3-4A39-9D57-FE34483D13DC}">
      <dgm:prSet/>
      <dgm:spPr/>
      <dgm:t>
        <a:bodyPr/>
        <a:lstStyle/>
        <a:p>
          <a:endParaRPr lang="en-US"/>
        </a:p>
      </dgm:t>
    </dgm:pt>
    <dgm:pt modelId="{A0452458-B120-46F0-ADFD-195AA3ECE7CB}" type="sibTrans" cxnId="{20CD828E-7BA3-4A39-9D57-FE34483D13DC}">
      <dgm:prSet/>
      <dgm:spPr/>
      <dgm:t>
        <a:bodyPr/>
        <a:lstStyle/>
        <a:p>
          <a:pPr>
            <a:lnSpc>
              <a:spcPct val="100000"/>
            </a:lnSpc>
          </a:pPr>
          <a:endParaRPr lang="en-US"/>
        </a:p>
      </dgm:t>
    </dgm:pt>
    <dgm:pt modelId="{378A1F72-55BE-4F26-A2CB-7A7F1B26AF54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• Examples: Teacherbot and Microsoft's AI Classroom Assistant.</a:t>
          </a:r>
        </a:p>
      </dgm:t>
    </dgm:pt>
    <dgm:pt modelId="{F8739D2E-DDB9-4CEB-A053-FA361146F908}" type="parTrans" cxnId="{9D284DDE-8CDF-49C9-829A-C2CC722781E9}">
      <dgm:prSet/>
      <dgm:spPr/>
      <dgm:t>
        <a:bodyPr/>
        <a:lstStyle/>
        <a:p>
          <a:endParaRPr lang="en-US"/>
        </a:p>
      </dgm:t>
    </dgm:pt>
    <dgm:pt modelId="{1B979B47-C98F-4D9A-BF42-97360FD40EFD}" type="sibTrans" cxnId="{9D284DDE-8CDF-49C9-829A-C2CC722781E9}">
      <dgm:prSet/>
      <dgm:spPr/>
      <dgm:t>
        <a:bodyPr/>
        <a:lstStyle/>
        <a:p>
          <a:endParaRPr lang="en-US"/>
        </a:p>
      </dgm:t>
    </dgm:pt>
    <dgm:pt modelId="{88712BA6-EF4B-4313-8279-4B3C9D385C58}" type="pres">
      <dgm:prSet presAssocID="{FF404560-EF3D-4FD9-B146-E054F8F1AF31}" presName="root" presStyleCnt="0">
        <dgm:presLayoutVars>
          <dgm:dir/>
          <dgm:resizeHandles val="exact"/>
        </dgm:presLayoutVars>
      </dgm:prSet>
      <dgm:spPr/>
    </dgm:pt>
    <dgm:pt modelId="{6645F3DA-A897-4164-8A17-C2F8F7A2367F}" type="pres">
      <dgm:prSet presAssocID="{FF404560-EF3D-4FD9-B146-E054F8F1AF31}" presName="container" presStyleCnt="0">
        <dgm:presLayoutVars>
          <dgm:dir/>
          <dgm:resizeHandles val="exact"/>
        </dgm:presLayoutVars>
      </dgm:prSet>
      <dgm:spPr/>
    </dgm:pt>
    <dgm:pt modelId="{9C11EE67-4DD4-46F1-9F2D-326A2DDF5261}" type="pres">
      <dgm:prSet presAssocID="{64A324EF-0E36-41CF-971E-41EC6F85BDA4}" presName="compNode" presStyleCnt="0"/>
      <dgm:spPr/>
    </dgm:pt>
    <dgm:pt modelId="{5AE44B58-3FBB-40B3-8DFA-B4F5F7229E59}" type="pres">
      <dgm:prSet presAssocID="{64A324EF-0E36-41CF-971E-41EC6F85BDA4}" presName="iconBgRect" presStyleLbl="bgShp" presStyleIdx="0" presStyleCnt="4"/>
      <dgm:spPr/>
    </dgm:pt>
    <dgm:pt modelId="{2D85C647-4358-47A4-9329-A914E55E0891}" type="pres">
      <dgm:prSet presAssocID="{64A324EF-0E36-41CF-971E-41EC6F85BDA4}" presName="iconRect" presStyleLbl="nod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Programmer"/>
        </a:ext>
      </dgm:extLst>
    </dgm:pt>
    <dgm:pt modelId="{DDE354B4-F144-4ED5-BB15-69AB3915BE05}" type="pres">
      <dgm:prSet presAssocID="{64A324EF-0E36-41CF-971E-41EC6F85BDA4}" presName="spaceRect" presStyleCnt="0"/>
      <dgm:spPr/>
    </dgm:pt>
    <dgm:pt modelId="{2BED993D-9CD1-48DB-B1E6-898B37DAEF30}" type="pres">
      <dgm:prSet presAssocID="{64A324EF-0E36-41CF-971E-41EC6F85BDA4}" presName="textRect" presStyleLbl="revTx" presStyleIdx="0" presStyleCnt="4">
        <dgm:presLayoutVars>
          <dgm:chMax val="1"/>
          <dgm:chPref val="1"/>
        </dgm:presLayoutVars>
      </dgm:prSet>
      <dgm:spPr/>
    </dgm:pt>
    <dgm:pt modelId="{05841874-15AC-48F4-BE47-1842E59E17BF}" type="pres">
      <dgm:prSet presAssocID="{55ABE386-3131-4D6A-9D66-448F9B4D0A2D}" presName="sibTrans" presStyleLbl="sibTrans2D1" presStyleIdx="0" presStyleCnt="0"/>
      <dgm:spPr/>
    </dgm:pt>
    <dgm:pt modelId="{742DB305-4F7F-4A32-B6E0-464CA66E2217}" type="pres">
      <dgm:prSet presAssocID="{8A93C0E9-D984-4A9F-852E-DD70F85C0E02}" presName="compNode" presStyleCnt="0"/>
      <dgm:spPr/>
    </dgm:pt>
    <dgm:pt modelId="{7E8FF47F-88C4-4CF0-8B38-B16174098502}" type="pres">
      <dgm:prSet presAssocID="{8A93C0E9-D984-4A9F-852E-DD70F85C0E02}" presName="iconBgRect" presStyleLbl="bgShp" presStyleIdx="1" presStyleCnt="4"/>
      <dgm:spPr/>
    </dgm:pt>
    <dgm:pt modelId="{E8505C71-43E0-4967-8A2E-18A410C82451}" type="pres">
      <dgm:prSet presAssocID="{8A93C0E9-D984-4A9F-852E-DD70F85C0E02}" presName="iconRect" presStyleLbl="node1" presStyleIdx="1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Classroom"/>
        </a:ext>
      </dgm:extLst>
    </dgm:pt>
    <dgm:pt modelId="{CC9E21AF-61E9-41EF-AF4D-05202FD4982C}" type="pres">
      <dgm:prSet presAssocID="{8A93C0E9-D984-4A9F-852E-DD70F85C0E02}" presName="spaceRect" presStyleCnt="0"/>
      <dgm:spPr/>
    </dgm:pt>
    <dgm:pt modelId="{2C413B20-366E-4F8A-B63E-6D9E0200774D}" type="pres">
      <dgm:prSet presAssocID="{8A93C0E9-D984-4A9F-852E-DD70F85C0E02}" presName="textRect" presStyleLbl="revTx" presStyleIdx="1" presStyleCnt="4">
        <dgm:presLayoutVars>
          <dgm:chMax val="1"/>
          <dgm:chPref val="1"/>
        </dgm:presLayoutVars>
      </dgm:prSet>
      <dgm:spPr/>
    </dgm:pt>
    <dgm:pt modelId="{4F223641-A0FD-4F1F-90E6-B2BC09AEEC73}" type="pres">
      <dgm:prSet presAssocID="{4CAED1A1-B2C2-431E-9322-7C2E1E7B5ED5}" presName="sibTrans" presStyleLbl="sibTrans2D1" presStyleIdx="0" presStyleCnt="0"/>
      <dgm:spPr/>
    </dgm:pt>
    <dgm:pt modelId="{AFCD785C-DCB0-4F69-8769-49D7667F49B7}" type="pres">
      <dgm:prSet presAssocID="{CEA51898-32C1-4E79-8877-CDC0C9AD1462}" presName="compNode" presStyleCnt="0"/>
      <dgm:spPr/>
    </dgm:pt>
    <dgm:pt modelId="{EF0820C9-E829-4D5B-A439-86B6BCA65CCB}" type="pres">
      <dgm:prSet presAssocID="{CEA51898-32C1-4E79-8877-CDC0C9AD1462}" presName="iconBgRect" presStyleLbl="bgShp" presStyleIdx="2" presStyleCnt="4"/>
      <dgm:spPr/>
    </dgm:pt>
    <dgm:pt modelId="{AF485E43-90E0-4EEF-9501-D16DB4D1536D}" type="pres">
      <dgm:prSet presAssocID="{CEA51898-32C1-4E79-8877-CDC0C9AD1462}" presName="iconRect" presStyleLbl="node1" presStyleIdx="2" presStyleCnt="4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Teacher"/>
        </a:ext>
      </dgm:extLst>
    </dgm:pt>
    <dgm:pt modelId="{02C54F32-D07A-4EA8-8F3A-D82C22CE8D41}" type="pres">
      <dgm:prSet presAssocID="{CEA51898-32C1-4E79-8877-CDC0C9AD1462}" presName="spaceRect" presStyleCnt="0"/>
      <dgm:spPr/>
    </dgm:pt>
    <dgm:pt modelId="{CE833740-2B3F-444A-8BD4-5FF74E5AE6A1}" type="pres">
      <dgm:prSet presAssocID="{CEA51898-32C1-4E79-8877-CDC0C9AD1462}" presName="textRect" presStyleLbl="revTx" presStyleIdx="2" presStyleCnt="4">
        <dgm:presLayoutVars>
          <dgm:chMax val="1"/>
          <dgm:chPref val="1"/>
        </dgm:presLayoutVars>
      </dgm:prSet>
      <dgm:spPr/>
    </dgm:pt>
    <dgm:pt modelId="{22782086-0F14-4BCF-8937-22BEAAB21339}" type="pres">
      <dgm:prSet presAssocID="{A0452458-B120-46F0-ADFD-195AA3ECE7CB}" presName="sibTrans" presStyleLbl="sibTrans2D1" presStyleIdx="0" presStyleCnt="0"/>
      <dgm:spPr/>
    </dgm:pt>
    <dgm:pt modelId="{1C8F8E9E-747A-44A4-BB81-AB727F7C3FCA}" type="pres">
      <dgm:prSet presAssocID="{378A1F72-55BE-4F26-A2CB-7A7F1B26AF54}" presName="compNode" presStyleCnt="0"/>
      <dgm:spPr/>
    </dgm:pt>
    <dgm:pt modelId="{6FB0EF76-FF52-423D-A469-4235F6C89363}" type="pres">
      <dgm:prSet presAssocID="{378A1F72-55BE-4F26-A2CB-7A7F1B26AF54}" presName="iconBgRect" presStyleLbl="bgShp" presStyleIdx="3" presStyleCnt="4"/>
      <dgm:spPr/>
    </dgm:pt>
    <dgm:pt modelId="{3CC79ED1-519B-4F02-8D10-7764BE0E6817}" type="pres">
      <dgm:prSet presAssocID="{378A1F72-55BE-4F26-A2CB-7A7F1B26AF54}" presName="iconRect" presStyleLbl="node1" presStyleIdx="3" presStyleCnt="4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Robot"/>
        </a:ext>
      </dgm:extLst>
    </dgm:pt>
    <dgm:pt modelId="{24304024-3B28-4F2B-9E20-F17236AB2E7C}" type="pres">
      <dgm:prSet presAssocID="{378A1F72-55BE-4F26-A2CB-7A7F1B26AF54}" presName="spaceRect" presStyleCnt="0"/>
      <dgm:spPr/>
    </dgm:pt>
    <dgm:pt modelId="{31CCBDF8-619F-4A92-B5A1-C6D8C5E20181}" type="pres">
      <dgm:prSet presAssocID="{378A1F72-55BE-4F26-A2CB-7A7F1B26AF54}" presName="textRect" presStyleLbl="revTx" presStyleIdx="3" presStyleCnt="4">
        <dgm:presLayoutVars>
          <dgm:chMax val="1"/>
          <dgm:chPref val="1"/>
        </dgm:presLayoutVars>
      </dgm:prSet>
      <dgm:spPr/>
    </dgm:pt>
  </dgm:ptLst>
  <dgm:cxnLst>
    <dgm:cxn modelId="{EB967369-EB93-48FE-A049-2B2786B64936}" type="presOf" srcId="{64A324EF-0E36-41CF-971E-41EC6F85BDA4}" destId="{2BED993D-9CD1-48DB-B1E6-898B37DAEF30}" srcOrd="0" destOrd="0" presId="urn:microsoft.com/office/officeart/2018/2/layout/IconCircleList"/>
    <dgm:cxn modelId="{A8DA2C4D-BE39-4DC2-A1B7-88ECBE30C5F2}" type="presOf" srcId="{A0452458-B120-46F0-ADFD-195AA3ECE7CB}" destId="{22782086-0F14-4BCF-8937-22BEAAB21339}" srcOrd="0" destOrd="0" presId="urn:microsoft.com/office/officeart/2018/2/layout/IconCircleList"/>
    <dgm:cxn modelId="{930CE24E-27FF-470F-9638-09312025D8DE}" srcId="{FF404560-EF3D-4FD9-B146-E054F8F1AF31}" destId="{8A93C0E9-D984-4A9F-852E-DD70F85C0E02}" srcOrd="1" destOrd="0" parTransId="{D81857EA-A961-46F2-A768-F9326597292E}" sibTransId="{4CAED1A1-B2C2-431E-9322-7C2E1E7B5ED5}"/>
    <dgm:cxn modelId="{20CD828E-7BA3-4A39-9D57-FE34483D13DC}" srcId="{FF404560-EF3D-4FD9-B146-E054F8F1AF31}" destId="{CEA51898-32C1-4E79-8877-CDC0C9AD1462}" srcOrd="2" destOrd="0" parTransId="{83C59C0C-F6DA-44EF-AC76-E5B71EF17446}" sibTransId="{A0452458-B120-46F0-ADFD-195AA3ECE7CB}"/>
    <dgm:cxn modelId="{C9D4658F-94AF-48B8-B751-1B85D54EB92E}" type="presOf" srcId="{55ABE386-3131-4D6A-9D66-448F9B4D0A2D}" destId="{05841874-15AC-48F4-BE47-1842E59E17BF}" srcOrd="0" destOrd="0" presId="urn:microsoft.com/office/officeart/2018/2/layout/IconCircleList"/>
    <dgm:cxn modelId="{DFDF87AF-6296-443C-9966-120F8FF5EB4D}" type="presOf" srcId="{CEA51898-32C1-4E79-8877-CDC0C9AD1462}" destId="{CE833740-2B3F-444A-8BD4-5FF74E5AE6A1}" srcOrd="0" destOrd="0" presId="urn:microsoft.com/office/officeart/2018/2/layout/IconCircleList"/>
    <dgm:cxn modelId="{62B16AB3-0087-44D8-993C-BAC20ABDE3F7}" type="presOf" srcId="{378A1F72-55BE-4F26-A2CB-7A7F1B26AF54}" destId="{31CCBDF8-619F-4A92-B5A1-C6D8C5E20181}" srcOrd="0" destOrd="0" presId="urn:microsoft.com/office/officeart/2018/2/layout/IconCircleList"/>
    <dgm:cxn modelId="{5082CFCD-B40B-426E-A1BF-7E037EE1AB4A}" type="presOf" srcId="{8A93C0E9-D984-4A9F-852E-DD70F85C0E02}" destId="{2C413B20-366E-4F8A-B63E-6D9E0200774D}" srcOrd="0" destOrd="0" presId="urn:microsoft.com/office/officeart/2018/2/layout/IconCircleList"/>
    <dgm:cxn modelId="{9D284DDE-8CDF-49C9-829A-C2CC722781E9}" srcId="{FF404560-EF3D-4FD9-B146-E054F8F1AF31}" destId="{378A1F72-55BE-4F26-A2CB-7A7F1B26AF54}" srcOrd="3" destOrd="0" parTransId="{F8739D2E-DDB9-4CEB-A053-FA361146F908}" sibTransId="{1B979B47-C98F-4D9A-BF42-97360FD40EFD}"/>
    <dgm:cxn modelId="{48E520F2-C347-4706-943F-B0FE1345CDF0}" srcId="{FF404560-EF3D-4FD9-B146-E054F8F1AF31}" destId="{64A324EF-0E36-41CF-971E-41EC6F85BDA4}" srcOrd="0" destOrd="0" parTransId="{5C1E4ACB-CD6D-4440-8695-44A36BE5BC1D}" sibTransId="{55ABE386-3131-4D6A-9D66-448F9B4D0A2D}"/>
    <dgm:cxn modelId="{A905ABF2-64F4-4545-B6B5-1EAF47BDBA62}" type="presOf" srcId="{FF404560-EF3D-4FD9-B146-E054F8F1AF31}" destId="{88712BA6-EF4B-4313-8279-4B3C9D385C58}" srcOrd="0" destOrd="0" presId="urn:microsoft.com/office/officeart/2018/2/layout/IconCircleList"/>
    <dgm:cxn modelId="{8A7D7DF9-5F68-4CE2-9353-CD82C3991355}" type="presOf" srcId="{4CAED1A1-B2C2-431E-9322-7C2E1E7B5ED5}" destId="{4F223641-A0FD-4F1F-90E6-B2BC09AEEC73}" srcOrd="0" destOrd="0" presId="urn:microsoft.com/office/officeart/2018/2/layout/IconCircleList"/>
    <dgm:cxn modelId="{5F3CEE8F-5493-439D-9C56-037E611243EB}" type="presParOf" srcId="{88712BA6-EF4B-4313-8279-4B3C9D385C58}" destId="{6645F3DA-A897-4164-8A17-C2F8F7A2367F}" srcOrd="0" destOrd="0" presId="urn:microsoft.com/office/officeart/2018/2/layout/IconCircleList"/>
    <dgm:cxn modelId="{BDE30B15-40FE-4342-A647-2BD4E128F94C}" type="presParOf" srcId="{6645F3DA-A897-4164-8A17-C2F8F7A2367F}" destId="{9C11EE67-4DD4-46F1-9F2D-326A2DDF5261}" srcOrd="0" destOrd="0" presId="urn:microsoft.com/office/officeart/2018/2/layout/IconCircleList"/>
    <dgm:cxn modelId="{F42A4955-C0EB-4DFE-88B1-A166CABDB62C}" type="presParOf" srcId="{9C11EE67-4DD4-46F1-9F2D-326A2DDF5261}" destId="{5AE44B58-3FBB-40B3-8DFA-B4F5F7229E59}" srcOrd="0" destOrd="0" presId="urn:microsoft.com/office/officeart/2018/2/layout/IconCircleList"/>
    <dgm:cxn modelId="{23D81566-F9B1-495D-A978-AFB642D93D26}" type="presParOf" srcId="{9C11EE67-4DD4-46F1-9F2D-326A2DDF5261}" destId="{2D85C647-4358-47A4-9329-A914E55E0891}" srcOrd="1" destOrd="0" presId="urn:microsoft.com/office/officeart/2018/2/layout/IconCircleList"/>
    <dgm:cxn modelId="{FE039602-0DD7-4DC0-A06F-037B99A6F9E5}" type="presParOf" srcId="{9C11EE67-4DD4-46F1-9F2D-326A2DDF5261}" destId="{DDE354B4-F144-4ED5-BB15-69AB3915BE05}" srcOrd="2" destOrd="0" presId="urn:microsoft.com/office/officeart/2018/2/layout/IconCircleList"/>
    <dgm:cxn modelId="{9B565732-BD77-4470-AEFE-E8F2DD6BD2E7}" type="presParOf" srcId="{9C11EE67-4DD4-46F1-9F2D-326A2DDF5261}" destId="{2BED993D-9CD1-48DB-B1E6-898B37DAEF30}" srcOrd="3" destOrd="0" presId="urn:microsoft.com/office/officeart/2018/2/layout/IconCircleList"/>
    <dgm:cxn modelId="{71045AA2-9607-4049-9833-F52BDC796F4E}" type="presParOf" srcId="{6645F3DA-A897-4164-8A17-C2F8F7A2367F}" destId="{05841874-15AC-48F4-BE47-1842E59E17BF}" srcOrd="1" destOrd="0" presId="urn:microsoft.com/office/officeart/2018/2/layout/IconCircleList"/>
    <dgm:cxn modelId="{378B5BB0-0BB7-4423-81A2-576AF127C209}" type="presParOf" srcId="{6645F3DA-A897-4164-8A17-C2F8F7A2367F}" destId="{742DB305-4F7F-4A32-B6E0-464CA66E2217}" srcOrd="2" destOrd="0" presId="urn:microsoft.com/office/officeart/2018/2/layout/IconCircleList"/>
    <dgm:cxn modelId="{F6EB22BA-4314-4EE9-BE33-D30FF9B9B9D2}" type="presParOf" srcId="{742DB305-4F7F-4A32-B6E0-464CA66E2217}" destId="{7E8FF47F-88C4-4CF0-8B38-B16174098502}" srcOrd="0" destOrd="0" presId="urn:microsoft.com/office/officeart/2018/2/layout/IconCircleList"/>
    <dgm:cxn modelId="{9E350BA6-5EED-4F17-AFF9-EF0D04E9EE9B}" type="presParOf" srcId="{742DB305-4F7F-4A32-B6E0-464CA66E2217}" destId="{E8505C71-43E0-4967-8A2E-18A410C82451}" srcOrd="1" destOrd="0" presId="urn:microsoft.com/office/officeart/2018/2/layout/IconCircleList"/>
    <dgm:cxn modelId="{ED644FE3-B1A4-43A8-B324-795C6EA83CF7}" type="presParOf" srcId="{742DB305-4F7F-4A32-B6E0-464CA66E2217}" destId="{CC9E21AF-61E9-41EF-AF4D-05202FD4982C}" srcOrd="2" destOrd="0" presId="urn:microsoft.com/office/officeart/2018/2/layout/IconCircleList"/>
    <dgm:cxn modelId="{A6C69B0C-6932-4E29-B962-F50DCDF0266B}" type="presParOf" srcId="{742DB305-4F7F-4A32-B6E0-464CA66E2217}" destId="{2C413B20-366E-4F8A-B63E-6D9E0200774D}" srcOrd="3" destOrd="0" presId="urn:microsoft.com/office/officeart/2018/2/layout/IconCircleList"/>
    <dgm:cxn modelId="{660CCCEC-26D3-4109-9F54-5F27870E37B3}" type="presParOf" srcId="{6645F3DA-A897-4164-8A17-C2F8F7A2367F}" destId="{4F223641-A0FD-4F1F-90E6-B2BC09AEEC73}" srcOrd="3" destOrd="0" presId="urn:microsoft.com/office/officeart/2018/2/layout/IconCircleList"/>
    <dgm:cxn modelId="{39990416-4EDF-4842-AABC-8BA7AF4D1880}" type="presParOf" srcId="{6645F3DA-A897-4164-8A17-C2F8F7A2367F}" destId="{AFCD785C-DCB0-4F69-8769-49D7667F49B7}" srcOrd="4" destOrd="0" presId="urn:microsoft.com/office/officeart/2018/2/layout/IconCircleList"/>
    <dgm:cxn modelId="{3C635608-BC22-47B8-A8AA-CDC9A44C8D4D}" type="presParOf" srcId="{AFCD785C-DCB0-4F69-8769-49D7667F49B7}" destId="{EF0820C9-E829-4D5B-A439-86B6BCA65CCB}" srcOrd="0" destOrd="0" presId="urn:microsoft.com/office/officeart/2018/2/layout/IconCircleList"/>
    <dgm:cxn modelId="{4218CBE9-BB65-4EA2-AAD8-2DD028A083DB}" type="presParOf" srcId="{AFCD785C-DCB0-4F69-8769-49D7667F49B7}" destId="{AF485E43-90E0-4EEF-9501-D16DB4D1536D}" srcOrd="1" destOrd="0" presId="urn:microsoft.com/office/officeart/2018/2/layout/IconCircleList"/>
    <dgm:cxn modelId="{DE7751C3-9B2C-4442-85BD-24FF4BE3F83E}" type="presParOf" srcId="{AFCD785C-DCB0-4F69-8769-49D7667F49B7}" destId="{02C54F32-D07A-4EA8-8F3A-D82C22CE8D41}" srcOrd="2" destOrd="0" presId="urn:microsoft.com/office/officeart/2018/2/layout/IconCircleList"/>
    <dgm:cxn modelId="{E857C0F3-CA7E-4EC9-927C-8408241BC06E}" type="presParOf" srcId="{AFCD785C-DCB0-4F69-8769-49D7667F49B7}" destId="{CE833740-2B3F-444A-8BD4-5FF74E5AE6A1}" srcOrd="3" destOrd="0" presId="urn:microsoft.com/office/officeart/2018/2/layout/IconCircleList"/>
    <dgm:cxn modelId="{E27B00FA-4E4F-4CAD-B359-526EC6A7B3A0}" type="presParOf" srcId="{6645F3DA-A897-4164-8A17-C2F8F7A2367F}" destId="{22782086-0F14-4BCF-8937-22BEAAB21339}" srcOrd="5" destOrd="0" presId="urn:microsoft.com/office/officeart/2018/2/layout/IconCircleList"/>
    <dgm:cxn modelId="{3DA72791-6B0F-475A-ADC2-CECE91069B81}" type="presParOf" srcId="{6645F3DA-A897-4164-8A17-C2F8F7A2367F}" destId="{1C8F8E9E-747A-44A4-BB81-AB727F7C3FCA}" srcOrd="6" destOrd="0" presId="urn:microsoft.com/office/officeart/2018/2/layout/IconCircleList"/>
    <dgm:cxn modelId="{03292AC2-339B-45CF-B159-370F1B2E615A}" type="presParOf" srcId="{1C8F8E9E-747A-44A4-BB81-AB727F7C3FCA}" destId="{6FB0EF76-FF52-423D-A469-4235F6C89363}" srcOrd="0" destOrd="0" presId="urn:microsoft.com/office/officeart/2018/2/layout/IconCircleList"/>
    <dgm:cxn modelId="{F2570FFD-CB19-44DF-BDDF-4CBD00583281}" type="presParOf" srcId="{1C8F8E9E-747A-44A4-BB81-AB727F7C3FCA}" destId="{3CC79ED1-519B-4F02-8D10-7764BE0E6817}" srcOrd="1" destOrd="0" presId="urn:microsoft.com/office/officeart/2018/2/layout/IconCircleList"/>
    <dgm:cxn modelId="{84F95C34-D8C5-41D5-8812-7B568758C5E3}" type="presParOf" srcId="{1C8F8E9E-747A-44A4-BB81-AB727F7C3FCA}" destId="{24304024-3B28-4F2B-9E20-F17236AB2E7C}" srcOrd="2" destOrd="0" presId="urn:microsoft.com/office/officeart/2018/2/layout/IconCircleList"/>
    <dgm:cxn modelId="{A2265B4A-7F0A-4B7A-AA02-DD273210215A}" type="presParOf" srcId="{1C8F8E9E-747A-44A4-BB81-AB727F7C3FCA}" destId="{31CCBDF8-619F-4A92-B5A1-C6D8C5E20181}" srcOrd="3" destOrd="0" presId="urn:microsoft.com/office/officeart/2018/2/layout/IconCircle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C3385BD8-E925-44B4-A9C5-E30F8962BE02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bg_colorful1" csCatId="colorful" phldr="1"/>
      <dgm:spPr/>
      <dgm:t>
        <a:bodyPr/>
        <a:lstStyle/>
        <a:p>
          <a:endParaRPr lang="en-US"/>
        </a:p>
      </dgm:t>
    </dgm:pt>
    <dgm:pt modelId="{7E6A3EE2-9066-4A97-8CCE-4689B18DB8E7}">
      <dgm:prSet/>
      <dgm:spPr/>
      <dgm:t>
        <a:bodyPr/>
        <a:lstStyle/>
        <a:p>
          <a:r>
            <a:rPr lang="en-US"/>
            <a:t>• AI tools generate practice tests, flashcards, and study guides.</a:t>
          </a:r>
        </a:p>
      </dgm:t>
    </dgm:pt>
    <dgm:pt modelId="{438064AF-0A3B-485E-894D-1ECAA10F47C7}" type="parTrans" cxnId="{33BB333B-56B4-4609-B346-3FDAEA56D884}">
      <dgm:prSet/>
      <dgm:spPr/>
      <dgm:t>
        <a:bodyPr/>
        <a:lstStyle/>
        <a:p>
          <a:endParaRPr lang="en-US"/>
        </a:p>
      </dgm:t>
    </dgm:pt>
    <dgm:pt modelId="{6AEAB73A-C6EE-4184-8AB4-DB4BF42DF267}" type="sibTrans" cxnId="{33BB333B-56B4-4609-B346-3FDAEA56D884}">
      <dgm:prSet/>
      <dgm:spPr/>
      <dgm:t>
        <a:bodyPr/>
        <a:lstStyle/>
        <a:p>
          <a:endParaRPr lang="en-US"/>
        </a:p>
      </dgm:t>
    </dgm:pt>
    <dgm:pt modelId="{0205103B-AE12-4911-A8D9-4EBB4466D7D7}">
      <dgm:prSet/>
      <dgm:spPr/>
      <dgm:t>
        <a:bodyPr/>
        <a:lstStyle/>
        <a:p>
          <a:r>
            <a:rPr lang="en-US"/>
            <a:t>• Adapt content based on student's strengths and weaknesses.</a:t>
          </a:r>
        </a:p>
      </dgm:t>
    </dgm:pt>
    <dgm:pt modelId="{67C09489-16BC-4309-82D1-595FDD7E3B83}" type="parTrans" cxnId="{DF9420B9-4658-4D2E-9C3A-1885FDE2260E}">
      <dgm:prSet/>
      <dgm:spPr/>
      <dgm:t>
        <a:bodyPr/>
        <a:lstStyle/>
        <a:p>
          <a:endParaRPr lang="en-US"/>
        </a:p>
      </dgm:t>
    </dgm:pt>
    <dgm:pt modelId="{EE24CEDE-AA07-471F-91BE-D9B10D53A18D}" type="sibTrans" cxnId="{DF9420B9-4658-4D2E-9C3A-1885FDE2260E}">
      <dgm:prSet/>
      <dgm:spPr/>
      <dgm:t>
        <a:bodyPr/>
        <a:lstStyle/>
        <a:p>
          <a:endParaRPr lang="en-US"/>
        </a:p>
      </dgm:t>
    </dgm:pt>
    <dgm:pt modelId="{626133D5-D0E5-40C8-BB93-BECF367E7979}">
      <dgm:prSet/>
      <dgm:spPr/>
      <dgm:t>
        <a:bodyPr/>
        <a:lstStyle/>
        <a:p>
          <a:r>
            <a:rPr lang="en-US"/>
            <a:t>• Enhance retention and readiness for assessments.</a:t>
          </a:r>
        </a:p>
      </dgm:t>
    </dgm:pt>
    <dgm:pt modelId="{28041846-35C6-4BB7-8B35-BD73B24E2DA9}" type="parTrans" cxnId="{B466EB15-A16C-4801-BFC9-C8170008C371}">
      <dgm:prSet/>
      <dgm:spPr/>
      <dgm:t>
        <a:bodyPr/>
        <a:lstStyle/>
        <a:p>
          <a:endParaRPr lang="en-US"/>
        </a:p>
      </dgm:t>
    </dgm:pt>
    <dgm:pt modelId="{3078CBF4-566A-4D82-9E52-0752F3B36240}" type="sibTrans" cxnId="{B466EB15-A16C-4801-BFC9-C8170008C371}">
      <dgm:prSet/>
      <dgm:spPr/>
      <dgm:t>
        <a:bodyPr/>
        <a:lstStyle/>
        <a:p>
          <a:endParaRPr lang="en-US"/>
        </a:p>
      </dgm:t>
    </dgm:pt>
    <dgm:pt modelId="{FA048408-B937-471E-9E44-6A2A22B37EC7}">
      <dgm:prSet/>
      <dgm:spPr/>
      <dgm:t>
        <a:bodyPr/>
        <a:lstStyle/>
        <a:p>
          <a:r>
            <a:rPr lang="en-US"/>
            <a:t>• Example: Quizlet and Examity.</a:t>
          </a:r>
        </a:p>
      </dgm:t>
    </dgm:pt>
    <dgm:pt modelId="{D7644100-09B0-421A-99F5-98F44E0382BA}" type="parTrans" cxnId="{80477C0B-EC41-41D5-A85A-8670BB0F1D08}">
      <dgm:prSet/>
      <dgm:spPr/>
      <dgm:t>
        <a:bodyPr/>
        <a:lstStyle/>
        <a:p>
          <a:endParaRPr lang="en-US"/>
        </a:p>
      </dgm:t>
    </dgm:pt>
    <dgm:pt modelId="{FA845E5C-A246-4F76-A482-DF10D49CA03E}" type="sibTrans" cxnId="{80477C0B-EC41-41D5-A85A-8670BB0F1D08}">
      <dgm:prSet/>
      <dgm:spPr/>
      <dgm:t>
        <a:bodyPr/>
        <a:lstStyle/>
        <a:p>
          <a:endParaRPr lang="en-US"/>
        </a:p>
      </dgm:t>
    </dgm:pt>
    <dgm:pt modelId="{DA431BE8-2C3C-42DF-AED6-018C754A7FCE}" type="pres">
      <dgm:prSet presAssocID="{C3385BD8-E925-44B4-A9C5-E30F8962BE02}" presName="root" presStyleCnt="0">
        <dgm:presLayoutVars>
          <dgm:dir/>
          <dgm:resizeHandles val="exact"/>
        </dgm:presLayoutVars>
      </dgm:prSet>
      <dgm:spPr/>
    </dgm:pt>
    <dgm:pt modelId="{9A68D73B-5D58-4348-8A80-D4308C3D017D}" type="pres">
      <dgm:prSet presAssocID="{7E6A3EE2-9066-4A97-8CCE-4689B18DB8E7}" presName="compNode" presStyleCnt="0"/>
      <dgm:spPr/>
    </dgm:pt>
    <dgm:pt modelId="{A407F3AF-F9C0-4C28-8D04-4636426D401A}" type="pres">
      <dgm:prSet presAssocID="{7E6A3EE2-9066-4A97-8CCE-4689B18DB8E7}" presName="bgRect" presStyleLbl="bgShp" presStyleIdx="0" presStyleCnt="4"/>
      <dgm:spPr/>
    </dgm:pt>
    <dgm:pt modelId="{DB6BFF75-FF94-4AED-86D8-636C27EFF16E}" type="pres">
      <dgm:prSet presAssocID="{7E6A3EE2-9066-4A97-8CCE-4689B18DB8E7}" presName="iconRect" presStyleLbl="nod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Robot"/>
        </a:ext>
      </dgm:extLst>
    </dgm:pt>
    <dgm:pt modelId="{6844176E-D270-490D-A978-D5205E2037E8}" type="pres">
      <dgm:prSet presAssocID="{7E6A3EE2-9066-4A97-8CCE-4689B18DB8E7}" presName="spaceRect" presStyleCnt="0"/>
      <dgm:spPr/>
    </dgm:pt>
    <dgm:pt modelId="{5EF174D8-EA84-4DFF-81D3-A1D394ACF83F}" type="pres">
      <dgm:prSet presAssocID="{7E6A3EE2-9066-4A97-8CCE-4689B18DB8E7}" presName="parTx" presStyleLbl="revTx" presStyleIdx="0" presStyleCnt="4">
        <dgm:presLayoutVars>
          <dgm:chMax val="0"/>
          <dgm:chPref val="0"/>
        </dgm:presLayoutVars>
      </dgm:prSet>
      <dgm:spPr/>
    </dgm:pt>
    <dgm:pt modelId="{7DD6642C-3361-4FC6-BD23-B843D808869C}" type="pres">
      <dgm:prSet presAssocID="{6AEAB73A-C6EE-4184-8AB4-DB4BF42DF267}" presName="sibTrans" presStyleCnt="0"/>
      <dgm:spPr/>
    </dgm:pt>
    <dgm:pt modelId="{DE3BC48F-E917-4855-85BA-5D0794D289F3}" type="pres">
      <dgm:prSet presAssocID="{0205103B-AE12-4911-A8D9-4EBB4466D7D7}" presName="compNode" presStyleCnt="0"/>
      <dgm:spPr/>
    </dgm:pt>
    <dgm:pt modelId="{2AB39631-0BB5-4F4A-A80C-52559D1471C6}" type="pres">
      <dgm:prSet presAssocID="{0205103B-AE12-4911-A8D9-4EBB4466D7D7}" presName="bgRect" presStyleLbl="bgShp" presStyleIdx="1" presStyleCnt="4"/>
      <dgm:spPr/>
    </dgm:pt>
    <dgm:pt modelId="{351CDFAD-4A71-4682-A31D-B71B84545621}" type="pres">
      <dgm:prSet presAssocID="{0205103B-AE12-4911-A8D9-4EBB4466D7D7}" presName="iconRect" presStyleLbl="node1" presStyleIdx="1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lassroom"/>
        </a:ext>
      </dgm:extLst>
    </dgm:pt>
    <dgm:pt modelId="{FA033FDA-8628-4D82-85E7-93A287B82D47}" type="pres">
      <dgm:prSet presAssocID="{0205103B-AE12-4911-A8D9-4EBB4466D7D7}" presName="spaceRect" presStyleCnt="0"/>
      <dgm:spPr/>
    </dgm:pt>
    <dgm:pt modelId="{4CCC0148-E559-4758-97D3-D8E8435E4C72}" type="pres">
      <dgm:prSet presAssocID="{0205103B-AE12-4911-A8D9-4EBB4466D7D7}" presName="parTx" presStyleLbl="revTx" presStyleIdx="1" presStyleCnt="4">
        <dgm:presLayoutVars>
          <dgm:chMax val="0"/>
          <dgm:chPref val="0"/>
        </dgm:presLayoutVars>
      </dgm:prSet>
      <dgm:spPr/>
    </dgm:pt>
    <dgm:pt modelId="{3A6B757B-F128-4BF6-B74E-F086C903134E}" type="pres">
      <dgm:prSet presAssocID="{EE24CEDE-AA07-471F-91BE-D9B10D53A18D}" presName="sibTrans" presStyleCnt="0"/>
      <dgm:spPr/>
    </dgm:pt>
    <dgm:pt modelId="{7727B058-C9D6-4926-9F65-4C25AD419F89}" type="pres">
      <dgm:prSet presAssocID="{626133D5-D0E5-40C8-BB93-BECF367E7979}" presName="compNode" presStyleCnt="0"/>
      <dgm:spPr/>
    </dgm:pt>
    <dgm:pt modelId="{92886FF9-74A2-4B42-BE94-B3440CC4F502}" type="pres">
      <dgm:prSet presAssocID="{626133D5-D0E5-40C8-BB93-BECF367E7979}" presName="bgRect" presStyleLbl="bgShp" presStyleIdx="2" presStyleCnt="4"/>
      <dgm:spPr/>
    </dgm:pt>
    <dgm:pt modelId="{D4D28563-020A-4D0D-A165-26E6B5CF3B43}" type="pres">
      <dgm:prSet presAssocID="{626133D5-D0E5-40C8-BB93-BECF367E7979}" presName="iconRect" presStyleLbl="node1" presStyleIdx="2" presStyleCnt="4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usiness Growth"/>
        </a:ext>
      </dgm:extLst>
    </dgm:pt>
    <dgm:pt modelId="{DEF243E2-57E3-4B92-ACC3-0B2621DAE185}" type="pres">
      <dgm:prSet presAssocID="{626133D5-D0E5-40C8-BB93-BECF367E7979}" presName="spaceRect" presStyleCnt="0"/>
      <dgm:spPr/>
    </dgm:pt>
    <dgm:pt modelId="{A8E7E1F1-F601-4A8F-8FBB-1D85D168D680}" type="pres">
      <dgm:prSet presAssocID="{626133D5-D0E5-40C8-BB93-BECF367E7979}" presName="parTx" presStyleLbl="revTx" presStyleIdx="2" presStyleCnt="4">
        <dgm:presLayoutVars>
          <dgm:chMax val="0"/>
          <dgm:chPref val="0"/>
        </dgm:presLayoutVars>
      </dgm:prSet>
      <dgm:spPr/>
    </dgm:pt>
    <dgm:pt modelId="{1EAA25B0-1C9A-40E9-BED1-5EE9BC2981C2}" type="pres">
      <dgm:prSet presAssocID="{3078CBF4-566A-4D82-9E52-0752F3B36240}" presName="sibTrans" presStyleCnt="0"/>
      <dgm:spPr/>
    </dgm:pt>
    <dgm:pt modelId="{FFD77D05-C164-41CF-899A-346CA1748D6C}" type="pres">
      <dgm:prSet presAssocID="{FA048408-B937-471E-9E44-6A2A22B37EC7}" presName="compNode" presStyleCnt="0"/>
      <dgm:spPr/>
    </dgm:pt>
    <dgm:pt modelId="{302ADA9F-EBA0-4F2F-99D9-2F4CD44321F4}" type="pres">
      <dgm:prSet presAssocID="{FA048408-B937-471E-9E44-6A2A22B37EC7}" presName="bgRect" presStyleLbl="bgShp" presStyleIdx="3" presStyleCnt="4"/>
      <dgm:spPr/>
    </dgm:pt>
    <dgm:pt modelId="{B8B02C41-D461-4268-8D64-ADC358C2716B}" type="pres">
      <dgm:prSet presAssocID="{FA048408-B937-471E-9E44-6A2A22B37EC7}" presName="iconRect" presStyleLbl="node1" presStyleIdx="3" presStyleCnt="4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Flowchart"/>
        </a:ext>
      </dgm:extLst>
    </dgm:pt>
    <dgm:pt modelId="{5B9B1E4F-718C-4D37-8E2A-8E3B98789DC2}" type="pres">
      <dgm:prSet presAssocID="{FA048408-B937-471E-9E44-6A2A22B37EC7}" presName="spaceRect" presStyleCnt="0"/>
      <dgm:spPr/>
    </dgm:pt>
    <dgm:pt modelId="{FD2D940F-E8AB-40A8-8E21-072D116D05B9}" type="pres">
      <dgm:prSet presAssocID="{FA048408-B937-471E-9E44-6A2A22B37EC7}" presName="parTx" presStyleLbl="revTx" presStyleIdx="3" presStyleCnt="4">
        <dgm:presLayoutVars>
          <dgm:chMax val="0"/>
          <dgm:chPref val="0"/>
        </dgm:presLayoutVars>
      </dgm:prSet>
      <dgm:spPr/>
    </dgm:pt>
  </dgm:ptLst>
  <dgm:cxnLst>
    <dgm:cxn modelId="{80477C0B-EC41-41D5-A85A-8670BB0F1D08}" srcId="{C3385BD8-E925-44B4-A9C5-E30F8962BE02}" destId="{FA048408-B937-471E-9E44-6A2A22B37EC7}" srcOrd="3" destOrd="0" parTransId="{D7644100-09B0-421A-99F5-98F44E0382BA}" sibTransId="{FA845E5C-A246-4F76-A482-DF10D49CA03E}"/>
    <dgm:cxn modelId="{B466EB15-A16C-4801-BFC9-C8170008C371}" srcId="{C3385BD8-E925-44B4-A9C5-E30F8962BE02}" destId="{626133D5-D0E5-40C8-BB93-BECF367E7979}" srcOrd="2" destOrd="0" parTransId="{28041846-35C6-4BB7-8B35-BD73B24E2DA9}" sibTransId="{3078CBF4-566A-4D82-9E52-0752F3B36240}"/>
    <dgm:cxn modelId="{15BF4B29-338C-4FDB-A3DE-DBDE72CD6207}" type="presOf" srcId="{C3385BD8-E925-44B4-A9C5-E30F8962BE02}" destId="{DA431BE8-2C3C-42DF-AED6-018C754A7FCE}" srcOrd="0" destOrd="0" presId="urn:microsoft.com/office/officeart/2018/2/layout/IconVerticalSolidList"/>
    <dgm:cxn modelId="{33BB333B-56B4-4609-B346-3FDAEA56D884}" srcId="{C3385BD8-E925-44B4-A9C5-E30F8962BE02}" destId="{7E6A3EE2-9066-4A97-8CCE-4689B18DB8E7}" srcOrd="0" destOrd="0" parTransId="{438064AF-0A3B-485E-894D-1ECAA10F47C7}" sibTransId="{6AEAB73A-C6EE-4184-8AB4-DB4BF42DF267}"/>
    <dgm:cxn modelId="{69631868-88BC-4342-AC53-F0D5C0749CC9}" type="presOf" srcId="{0205103B-AE12-4911-A8D9-4EBB4466D7D7}" destId="{4CCC0148-E559-4758-97D3-D8E8435E4C72}" srcOrd="0" destOrd="0" presId="urn:microsoft.com/office/officeart/2018/2/layout/IconVerticalSolidList"/>
    <dgm:cxn modelId="{F2AFAE54-A814-49C8-8E8C-B137C847B488}" type="presOf" srcId="{7E6A3EE2-9066-4A97-8CCE-4689B18DB8E7}" destId="{5EF174D8-EA84-4DFF-81D3-A1D394ACF83F}" srcOrd="0" destOrd="0" presId="urn:microsoft.com/office/officeart/2018/2/layout/IconVerticalSolidList"/>
    <dgm:cxn modelId="{07C40A79-B5EC-405A-A7D0-B13BDE3E371D}" type="presOf" srcId="{FA048408-B937-471E-9E44-6A2A22B37EC7}" destId="{FD2D940F-E8AB-40A8-8E21-072D116D05B9}" srcOrd="0" destOrd="0" presId="urn:microsoft.com/office/officeart/2018/2/layout/IconVerticalSolidList"/>
    <dgm:cxn modelId="{DF9420B9-4658-4D2E-9C3A-1885FDE2260E}" srcId="{C3385BD8-E925-44B4-A9C5-E30F8962BE02}" destId="{0205103B-AE12-4911-A8D9-4EBB4466D7D7}" srcOrd="1" destOrd="0" parTransId="{67C09489-16BC-4309-82D1-595FDD7E3B83}" sibTransId="{EE24CEDE-AA07-471F-91BE-D9B10D53A18D}"/>
    <dgm:cxn modelId="{185551D2-9105-456D-825D-AA284E8FD9BE}" type="presOf" srcId="{626133D5-D0E5-40C8-BB93-BECF367E7979}" destId="{A8E7E1F1-F601-4A8F-8FBB-1D85D168D680}" srcOrd="0" destOrd="0" presId="urn:microsoft.com/office/officeart/2018/2/layout/IconVerticalSolidList"/>
    <dgm:cxn modelId="{5B6EDCB3-78CA-4EB5-A144-E4A9FAA4B220}" type="presParOf" srcId="{DA431BE8-2C3C-42DF-AED6-018C754A7FCE}" destId="{9A68D73B-5D58-4348-8A80-D4308C3D017D}" srcOrd="0" destOrd="0" presId="urn:microsoft.com/office/officeart/2018/2/layout/IconVerticalSolidList"/>
    <dgm:cxn modelId="{5432CF15-5FA5-416B-8425-39513156E239}" type="presParOf" srcId="{9A68D73B-5D58-4348-8A80-D4308C3D017D}" destId="{A407F3AF-F9C0-4C28-8D04-4636426D401A}" srcOrd="0" destOrd="0" presId="urn:microsoft.com/office/officeart/2018/2/layout/IconVerticalSolidList"/>
    <dgm:cxn modelId="{541C2DF7-9F9A-4B3F-A4E5-912894CC5FB3}" type="presParOf" srcId="{9A68D73B-5D58-4348-8A80-D4308C3D017D}" destId="{DB6BFF75-FF94-4AED-86D8-636C27EFF16E}" srcOrd="1" destOrd="0" presId="urn:microsoft.com/office/officeart/2018/2/layout/IconVerticalSolidList"/>
    <dgm:cxn modelId="{FA7F5229-6D3A-4CD3-AC3F-8A077CE6BA0A}" type="presParOf" srcId="{9A68D73B-5D58-4348-8A80-D4308C3D017D}" destId="{6844176E-D270-490D-A978-D5205E2037E8}" srcOrd="2" destOrd="0" presId="urn:microsoft.com/office/officeart/2018/2/layout/IconVerticalSolidList"/>
    <dgm:cxn modelId="{99815685-63DA-4EB3-9EAF-DF6AFB08E4E9}" type="presParOf" srcId="{9A68D73B-5D58-4348-8A80-D4308C3D017D}" destId="{5EF174D8-EA84-4DFF-81D3-A1D394ACF83F}" srcOrd="3" destOrd="0" presId="urn:microsoft.com/office/officeart/2018/2/layout/IconVerticalSolidList"/>
    <dgm:cxn modelId="{41E51188-880D-4538-973C-3713CBC5534A}" type="presParOf" srcId="{DA431BE8-2C3C-42DF-AED6-018C754A7FCE}" destId="{7DD6642C-3361-4FC6-BD23-B843D808869C}" srcOrd="1" destOrd="0" presId="urn:microsoft.com/office/officeart/2018/2/layout/IconVerticalSolidList"/>
    <dgm:cxn modelId="{33EE1906-CAE5-4019-943C-DEB7BB444D97}" type="presParOf" srcId="{DA431BE8-2C3C-42DF-AED6-018C754A7FCE}" destId="{DE3BC48F-E917-4855-85BA-5D0794D289F3}" srcOrd="2" destOrd="0" presId="urn:microsoft.com/office/officeart/2018/2/layout/IconVerticalSolidList"/>
    <dgm:cxn modelId="{02E09680-921A-4D6F-AFFC-B5A4C6928ACE}" type="presParOf" srcId="{DE3BC48F-E917-4855-85BA-5D0794D289F3}" destId="{2AB39631-0BB5-4F4A-A80C-52559D1471C6}" srcOrd="0" destOrd="0" presId="urn:microsoft.com/office/officeart/2018/2/layout/IconVerticalSolidList"/>
    <dgm:cxn modelId="{00C9C672-4540-4D82-BB5E-77F8095F4FCE}" type="presParOf" srcId="{DE3BC48F-E917-4855-85BA-5D0794D289F3}" destId="{351CDFAD-4A71-4682-A31D-B71B84545621}" srcOrd="1" destOrd="0" presId="urn:microsoft.com/office/officeart/2018/2/layout/IconVerticalSolidList"/>
    <dgm:cxn modelId="{05F4B2CD-BF95-4AE3-A6E5-64CC7D77C3A5}" type="presParOf" srcId="{DE3BC48F-E917-4855-85BA-5D0794D289F3}" destId="{FA033FDA-8628-4D82-85E7-93A287B82D47}" srcOrd="2" destOrd="0" presId="urn:microsoft.com/office/officeart/2018/2/layout/IconVerticalSolidList"/>
    <dgm:cxn modelId="{D3B8D8B0-1969-4F8E-A338-49AFEE4621C1}" type="presParOf" srcId="{DE3BC48F-E917-4855-85BA-5D0794D289F3}" destId="{4CCC0148-E559-4758-97D3-D8E8435E4C72}" srcOrd="3" destOrd="0" presId="urn:microsoft.com/office/officeart/2018/2/layout/IconVerticalSolidList"/>
    <dgm:cxn modelId="{29298891-25BC-4FBA-9A88-DCD9613783AC}" type="presParOf" srcId="{DA431BE8-2C3C-42DF-AED6-018C754A7FCE}" destId="{3A6B757B-F128-4BF6-B74E-F086C903134E}" srcOrd="3" destOrd="0" presId="urn:microsoft.com/office/officeart/2018/2/layout/IconVerticalSolidList"/>
    <dgm:cxn modelId="{C8A35F36-DFA9-4427-A388-0C141D61C5CA}" type="presParOf" srcId="{DA431BE8-2C3C-42DF-AED6-018C754A7FCE}" destId="{7727B058-C9D6-4926-9F65-4C25AD419F89}" srcOrd="4" destOrd="0" presId="urn:microsoft.com/office/officeart/2018/2/layout/IconVerticalSolidList"/>
    <dgm:cxn modelId="{461B46DD-E9C3-4BCC-9198-3372B4D91A08}" type="presParOf" srcId="{7727B058-C9D6-4926-9F65-4C25AD419F89}" destId="{92886FF9-74A2-4B42-BE94-B3440CC4F502}" srcOrd="0" destOrd="0" presId="urn:microsoft.com/office/officeart/2018/2/layout/IconVerticalSolidList"/>
    <dgm:cxn modelId="{D9DC8DE7-CF5D-46E6-A4CC-AD97FA7E68CD}" type="presParOf" srcId="{7727B058-C9D6-4926-9F65-4C25AD419F89}" destId="{D4D28563-020A-4D0D-A165-26E6B5CF3B43}" srcOrd="1" destOrd="0" presId="urn:microsoft.com/office/officeart/2018/2/layout/IconVerticalSolidList"/>
    <dgm:cxn modelId="{04395106-1473-4C11-B378-6E6C44012863}" type="presParOf" srcId="{7727B058-C9D6-4926-9F65-4C25AD419F89}" destId="{DEF243E2-57E3-4B92-ACC3-0B2621DAE185}" srcOrd="2" destOrd="0" presId="urn:microsoft.com/office/officeart/2018/2/layout/IconVerticalSolidList"/>
    <dgm:cxn modelId="{18521F2A-85B8-4B67-8D57-D546028BEB14}" type="presParOf" srcId="{7727B058-C9D6-4926-9F65-4C25AD419F89}" destId="{A8E7E1F1-F601-4A8F-8FBB-1D85D168D680}" srcOrd="3" destOrd="0" presId="urn:microsoft.com/office/officeart/2018/2/layout/IconVerticalSolidList"/>
    <dgm:cxn modelId="{F3666062-8A50-43FB-B872-A11D2359A984}" type="presParOf" srcId="{DA431BE8-2C3C-42DF-AED6-018C754A7FCE}" destId="{1EAA25B0-1C9A-40E9-BED1-5EE9BC2981C2}" srcOrd="5" destOrd="0" presId="urn:microsoft.com/office/officeart/2018/2/layout/IconVerticalSolidList"/>
    <dgm:cxn modelId="{B156C540-1EC1-4A05-A126-6CFA65A840C1}" type="presParOf" srcId="{DA431BE8-2C3C-42DF-AED6-018C754A7FCE}" destId="{FFD77D05-C164-41CF-899A-346CA1748D6C}" srcOrd="6" destOrd="0" presId="urn:microsoft.com/office/officeart/2018/2/layout/IconVerticalSolidList"/>
    <dgm:cxn modelId="{B1EB2DFE-EB3A-4194-A554-7608DB0A1538}" type="presParOf" srcId="{FFD77D05-C164-41CF-899A-346CA1748D6C}" destId="{302ADA9F-EBA0-4F2F-99D9-2F4CD44321F4}" srcOrd="0" destOrd="0" presId="urn:microsoft.com/office/officeart/2018/2/layout/IconVerticalSolidList"/>
    <dgm:cxn modelId="{CED72F37-8CC2-4739-8836-70C583C9B5A9}" type="presParOf" srcId="{FFD77D05-C164-41CF-899A-346CA1748D6C}" destId="{B8B02C41-D461-4268-8D64-ADC358C2716B}" srcOrd="1" destOrd="0" presId="urn:microsoft.com/office/officeart/2018/2/layout/IconVerticalSolidList"/>
    <dgm:cxn modelId="{2F6EB28F-FE45-48AC-8911-33CCAF5D8F7D}" type="presParOf" srcId="{FFD77D05-C164-41CF-899A-346CA1748D6C}" destId="{5B9B1E4F-718C-4D37-8E2A-8E3B98789DC2}" srcOrd="2" destOrd="0" presId="urn:microsoft.com/office/officeart/2018/2/layout/IconVerticalSolidList"/>
    <dgm:cxn modelId="{75289840-B09E-4BA2-9D6A-A0B930DFD82C}" type="presParOf" srcId="{FFD77D05-C164-41CF-899A-346CA1748D6C}" destId="{FD2D940F-E8AB-40A8-8E21-072D116D05B9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BC1992E3-3D0E-47FC-812B-F3A432B8A25F}" type="doc">
      <dgm:prSet loTypeId="urn:microsoft.com/office/officeart/2018/2/layout/IconVerticalSolidList" loCatId="icon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0CA0FFFC-D73A-4743-9A55-BC8F97EC8AF7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• AI enables immersive and interactive online learning environments.</a:t>
          </a:r>
        </a:p>
      </dgm:t>
    </dgm:pt>
    <dgm:pt modelId="{531FACD3-EFBD-437E-B8C0-225FB9BB7A94}" type="parTrans" cxnId="{892BD9F7-31CB-41A0-B7C9-6C41A1530069}">
      <dgm:prSet/>
      <dgm:spPr/>
      <dgm:t>
        <a:bodyPr/>
        <a:lstStyle/>
        <a:p>
          <a:endParaRPr lang="en-US"/>
        </a:p>
      </dgm:t>
    </dgm:pt>
    <dgm:pt modelId="{BCE29E7A-FE59-4019-AF3C-F0B58B201A3A}" type="sibTrans" cxnId="{892BD9F7-31CB-41A0-B7C9-6C41A1530069}">
      <dgm:prSet/>
      <dgm:spPr/>
      <dgm:t>
        <a:bodyPr/>
        <a:lstStyle/>
        <a:p>
          <a:endParaRPr lang="en-US"/>
        </a:p>
      </dgm:t>
    </dgm:pt>
    <dgm:pt modelId="{EB8D4375-39B2-477E-B87B-7D47E556754A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• Features include real-time feedback, gamification, and collaborative tools.</a:t>
          </a:r>
        </a:p>
      </dgm:t>
    </dgm:pt>
    <dgm:pt modelId="{72CA2C19-431D-4777-90B0-22CAFCDC7CEE}" type="parTrans" cxnId="{3E98782B-91D4-40C0-94F4-E5535CFCC30D}">
      <dgm:prSet/>
      <dgm:spPr/>
      <dgm:t>
        <a:bodyPr/>
        <a:lstStyle/>
        <a:p>
          <a:endParaRPr lang="en-US"/>
        </a:p>
      </dgm:t>
    </dgm:pt>
    <dgm:pt modelId="{3E03230F-6091-4719-8ED7-A36B7B5A9D4E}" type="sibTrans" cxnId="{3E98782B-91D4-40C0-94F4-E5535CFCC30D}">
      <dgm:prSet/>
      <dgm:spPr/>
      <dgm:t>
        <a:bodyPr/>
        <a:lstStyle/>
        <a:p>
          <a:endParaRPr lang="en-US"/>
        </a:p>
      </dgm:t>
    </dgm:pt>
    <dgm:pt modelId="{9176F81B-411E-4242-A599-7694304A5C63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• Support for diverse learning styles and needs.</a:t>
          </a:r>
        </a:p>
      </dgm:t>
    </dgm:pt>
    <dgm:pt modelId="{379AA40D-15B9-4EAC-8915-08208086AE40}" type="parTrans" cxnId="{292E5018-B267-4027-A982-A1EF3DD20C62}">
      <dgm:prSet/>
      <dgm:spPr/>
      <dgm:t>
        <a:bodyPr/>
        <a:lstStyle/>
        <a:p>
          <a:endParaRPr lang="en-US"/>
        </a:p>
      </dgm:t>
    </dgm:pt>
    <dgm:pt modelId="{EFB70872-2B40-4FC8-BD84-5FA61D11D2BA}" type="sibTrans" cxnId="{292E5018-B267-4027-A982-A1EF3DD20C62}">
      <dgm:prSet/>
      <dgm:spPr/>
      <dgm:t>
        <a:bodyPr/>
        <a:lstStyle/>
        <a:p>
          <a:endParaRPr lang="en-US"/>
        </a:p>
      </dgm:t>
    </dgm:pt>
    <dgm:pt modelId="{2C0A51A8-EA1F-4D53-9D2D-377C6F134D1C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• Example: Kaltura and Blackboard Collaborate.</a:t>
          </a:r>
        </a:p>
      </dgm:t>
    </dgm:pt>
    <dgm:pt modelId="{C240B978-BA0F-471A-A6C9-B38D2B7D036E}" type="parTrans" cxnId="{46062358-A47B-4B53-9D57-EE9BEC44C4F1}">
      <dgm:prSet/>
      <dgm:spPr/>
      <dgm:t>
        <a:bodyPr/>
        <a:lstStyle/>
        <a:p>
          <a:endParaRPr lang="en-US"/>
        </a:p>
      </dgm:t>
    </dgm:pt>
    <dgm:pt modelId="{9C119701-1457-4F08-BEDD-56CB24AD52B8}" type="sibTrans" cxnId="{46062358-A47B-4B53-9D57-EE9BEC44C4F1}">
      <dgm:prSet/>
      <dgm:spPr/>
      <dgm:t>
        <a:bodyPr/>
        <a:lstStyle/>
        <a:p>
          <a:endParaRPr lang="en-US"/>
        </a:p>
      </dgm:t>
    </dgm:pt>
    <dgm:pt modelId="{7D93CEBB-67F6-481B-9F66-FC28EF6A7198}" type="pres">
      <dgm:prSet presAssocID="{BC1992E3-3D0E-47FC-812B-F3A432B8A25F}" presName="root" presStyleCnt="0">
        <dgm:presLayoutVars>
          <dgm:dir/>
          <dgm:resizeHandles val="exact"/>
        </dgm:presLayoutVars>
      </dgm:prSet>
      <dgm:spPr/>
    </dgm:pt>
    <dgm:pt modelId="{8D70EB74-B886-4CDD-BEE0-72054A816BA9}" type="pres">
      <dgm:prSet presAssocID="{0CA0FFFC-D73A-4743-9A55-BC8F97EC8AF7}" presName="compNode" presStyleCnt="0"/>
      <dgm:spPr/>
    </dgm:pt>
    <dgm:pt modelId="{BACFB7D0-6516-41BD-BC9A-5A8800B652FC}" type="pres">
      <dgm:prSet presAssocID="{0CA0FFFC-D73A-4743-9A55-BC8F97EC8AF7}" presName="bgRect" presStyleLbl="bgShp" presStyleIdx="0" presStyleCnt="4"/>
      <dgm:spPr/>
    </dgm:pt>
    <dgm:pt modelId="{4F41C2E4-0F9F-4D50-85F9-FDC7DC9BA15C}" type="pres">
      <dgm:prSet presAssocID="{0CA0FFFC-D73A-4743-9A55-BC8F97EC8AF7}" presName="iconRect" presStyleLbl="nod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Virtual RealityHeadset"/>
        </a:ext>
      </dgm:extLst>
    </dgm:pt>
    <dgm:pt modelId="{BD6ED733-74E6-448F-B385-902CFF8857DB}" type="pres">
      <dgm:prSet presAssocID="{0CA0FFFC-D73A-4743-9A55-BC8F97EC8AF7}" presName="spaceRect" presStyleCnt="0"/>
      <dgm:spPr/>
    </dgm:pt>
    <dgm:pt modelId="{F96BFD41-F0CE-4D0E-B581-D948470D7D91}" type="pres">
      <dgm:prSet presAssocID="{0CA0FFFC-D73A-4743-9A55-BC8F97EC8AF7}" presName="parTx" presStyleLbl="revTx" presStyleIdx="0" presStyleCnt="4">
        <dgm:presLayoutVars>
          <dgm:chMax val="0"/>
          <dgm:chPref val="0"/>
        </dgm:presLayoutVars>
      </dgm:prSet>
      <dgm:spPr/>
    </dgm:pt>
    <dgm:pt modelId="{323A297D-5B3A-492B-8C02-9432AE2253F3}" type="pres">
      <dgm:prSet presAssocID="{BCE29E7A-FE59-4019-AF3C-F0B58B201A3A}" presName="sibTrans" presStyleCnt="0"/>
      <dgm:spPr/>
    </dgm:pt>
    <dgm:pt modelId="{DAEB4B04-5076-4788-8447-79F56B7B0719}" type="pres">
      <dgm:prSet presAssocID="{EB8D4375-39B2-477E-B87B-7D47E556754A}" presName="compNode" presStyleCnt="0"/>
      <dgm:spPr/>
    </dgm:pt>
    <dgm:pt modelId="{EB36AA5C-704B-4F07-A913-F3164A8C48DB}" type="pres">
      <dgm:prSet presAssocID="{EB8D4375-39B2-477E-B87B-7D47E556754A}" presName="bgRect" presStyleLbl="bgShp" presStyleIdx="1" presStyleCnt="4"/>
      <dgm:spPr/>
    </dgm:pt>
    <dgm:pt modelId="{DBE9AEFA-D430-4B18-BA6B-C7547F536DE0}" type="pres">
      <dgm:prSet presAssocID="{EB8D4375-39B2-477E-B87B-7D47E556754A}" presName="iconRect" presStyleLbl="node1" presStyleIdx="1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Users"/>
        </a:ext>
      </dgm:extLst>
    </dgm:pt>
    <dgm:pt modelId="{60DD6EF3-3128-4350-840A-766DD1992A53}" type="pres">
      <dgm:prSet presAssocID="{EB8D4375-39B2-477E-B87B-7D47E556754A}" presName="spaceRect" presStyleCnt="0"/>
      <dgm:spPr/>
    </dgm:pt>
    <dgm:pt modelId="{3B793F32-0A5D-4299-8712-3CA3C33D8117}" type="pres">
      <dgm:prSet presAssocID="{EB8D4375-39B2-477E-B87B-7D47E556754A}" presName="parTx" presStyleLbl="revTx" presStyleIdx="1" presStyleCnt="4">
        <dgm:presLayoutVars>
          <dgm:chMax val="0"/>
          <dgm:chPref val="0"/>
        </dgm:presLayoutVars>
      </dgm:prSet>
      <dgm:spPr/>
    </dgm:pt>
    <dgm:pt modelId="{EF738E17-9C3C-4B55-A3A6-E34E92DC3216}" type="pres">
      <dgm:prSet presAssocID="{3E03230F-6091-4719-8ED7-A36B7B5A9D4E}" presName="sibTrans" presStyleCnt="0"/>
      <dgm:spPr/>
    </dgm:pt>
    <dgm:pt modelId="{A68E96B4-48DF-4669-936D-79068CC0AA29}" type="pres">
      <dgm:prSet presAssocID="{9176F81B-411E-4242-A599-7694304A5C63}" presName="compNode" presStyleCnt="0"/>
      <dgm:spPr/>
    </dgm:pt>
    <dgm:pt modelId="{3892DB1E-314C-458E-82B4-453461F71BAA}" type="pres">
      <dgm:prSet presAssocID="{9176F81B-411E-4242-A599-7694304A5C63}" presName="bgRect" presStyleLbl="bgShp" presStyleIdx="2" presStyleCnt="4"/>
      <dgm:spPr/>
    </dgm:pt>
    <dgm:pt modelId="{D67FA141-EFAD-4BAC-AB97-989C3389E5BD}" type="pres">
      <dgm:prSet presAssocID="{9176F81B-411E-4242-A599-7694304A5C63}" presName="iconRect" presStyleLbl="node1" presStyleIdx="2" presStyleCnt="4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Classroom"/>
        </a:ext>
      </dgm:extLst>
    </dgm:pt>
    <dgm:pt modelId="{0C112012-05E0-4A68-94AE-1A686AE15B0F}" type="pres">
      <dgm:prSet presAssocID="{9176F81B-411E-4242-A599-7694304A5C63}" presName="spaceRect" presStyleCnt="0"/>
      <dgm:spPr/>
    </dgm:pt>
    <dgm:pt modelId="{C722E25A-D0BA-4018-A19F-D706D3721853}" type="pres">
      <dgm:prSet presAssocID="{9176F81B-411E-4242-A599-7694304A5C63}" presName="parTx" presStyleLbl="revTx" presStyleIdx="2" presStyleCnt="4">
        <dgm:presLayoutVars>
          <dgm:chMax val="0"/>
          <dgm:chPref val="0"/>
        </dgm:presLayoutVars>
      </dgm:prSet>
      <dgm:spPr/>
    </dgm:pt>
    <dgm:pt modelId="{8DB050AA-B54A-498A-B77F-8AB1F5964CBF}" type="pres">
      <dgm:prSet presAssocID="{EFB70872-2B40-4FC8-BD84-5FA61D11D2BA}" presName="sibTrans" presStyleCnt="0"/>
      <dgm:spPr/>
    </dgm:pt>
    <dgm:pt modelId="{19E25541-AC80-40DC-BED7-B2FC717277E7}" type="pres">
      <dgm:prSet presAssocID="{2C0A51A8-EA1F-4D53-9D2D-377C6F134D1C}" presName="compNode" presStyleCnt="0"/>
      <dgm:spPr/>
    </dgm:pt>
    <dgm:pt modelId="{186051D1-9D56-437E-A08C-DB7653C212CD}" type="pres">
      <dgm:prSet presAssocID="{2C0A51A8-EA1F-4D53-9D2D-377C6F134D1C}" presName="bgRect" presStyleLbl="bgShp" presStyleIdx="3" presStyleCnt="4"/>
      <dgm:spPr/>
    </dgm:pt>
    <dgm:pt modelId="{1F84610E-7F32-4C88-B6E2-8A56BE5F9AF0}" type="pres">
      <dgm:prSet presAssocID="{2C0A51A8-EA1F-4D53-9D2D-377C6F134D1C}" presName="iconRect" presStyleLbl="node1" presStyleIdx="3" presStyleCnt="4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Teacher"/>
        </a:ext>
      </dgm:extLst>
    </dgm:pt>
    <dgm:pt modelId="{AE80A330-0BD5-47F6-B7E5-0B98242850B2}" type="pres">
      <dgm:prSet presAssocID="{2C0A51A8-EA1F-4D53-9D2D-377C6F134D1C}" presName="spaceRect" presStyleCnt="0"/>
      <dgm:spPr/>
    </dgm:pt>
    <dgm:pt modelId="{DEDAF2BF-EEA4-431E-8E47-A9C147D30A70}" type="pres">
      <dgm:prSet presAssocID="{2C0A51A8-EA1F-4D53-9D2D-377C6F134D1C}" presName="parTx" presStyleLbl="revTx" presStyleIdx="3" presStyleCnt="4">
        <dgm:presLayoutVars>
          <dgm:chMax val="0"/>
          <dgm:chPref val="0"/>
        </dgm:presLayoutVars>
      </dgm:prSet>
      <dgm:spPr/>
    </dgm:pt>
  </dgm:ptLst>
  <dgm:cxnLst>
    <dgm:cxn modelId="{A0EF1001-C52F-4E8C-B6C1-CAF01280ADF2}" type="presOf" srcId="{9176F81B-411E-4242-A599-7694304A5C63}" destId="{C722E25A-D0BA-4018-A19F-D706D3721853}" srcOrd="0" destOrd="0" presId="urn:microsoft.com/office/officeart/2018/2/layout/IconVerticalSolidList"/>
    <dgm:cxn modelId="{292E5018-B267-4027-A982-A1EF3DD20C62}" srcId="{BC1992E3-3D0E-47FC-812B-F3A432B8A25F}" destId="{9176F81B-411E-4242-A599-7694304A5C63}" srcOrd="2" destOrd="0" parTransId="{379AA40D-15B9-4EAC-8915-08208086AE40}" sibTransId="{EFB70872-2B40-4FC8-BD84-5FA61D11D2BA}"/>
    <dgm:cxn modelId="{3E98782B-91D4-40C0-94F4-E5535CFCC30D}" srcId="{BC1992E3-3D0E-47FC-812B-F3A432B8A25F}" destId="{EB8D4375-39B2-477E-B87B-7D47E556754A}" srcOrd="1" destOrd="0" parTransId="{72CA2C19-431D-4777-90B0-22CAFCDC7CEE}" sibTransId="{3E03230F-6091-4719-8ED7-A36B7B5A9D4E}"/>
    <dgm:cxn modelId="{C8107835-D5CD-4C7D-BD8A-16ECCACEDF44}" type="presOf" srcId="{BC1992E3-3D0E-47FC-812B-F3A432B8A25F}" destId="{7D93CEBB-67F6-481B-9F66-FC28EF6A7198}" srcOrd="0" destOrd="0" presId="urn:microsoft.com/office/officeart/2018/2/layout/IconVerticalSolidList"/>
    <dgm:cxn modelId="{49C0DB65-7DC8-4801-9496-805C50810704}" type="presOf" srcId="{EB8D4375-39B2-477E-B87B-7D47E556754A}" destId="{3B793F32-0A5D-4299-8712-3CA3C33D8117}" srcOrd="0" destOrd="0" presId="urn:microsoft.com/office/officeart/2018/2/layout/IconVerticalSolidList"/>
    <dgm:cxn modelId="{68F4FE69-784C-4D88-8ECA-7E928D9956D5}" type="presOf" srcId="{2C0A51A8-EA1F-4D53-9D2D-377C6F134D1C}" destId="{DEDAF2BF-EEA4-431E-8E47-A9C147D30A70}" srcOrd="0" destOrd="0" presId="urn:microsoft.com/office/officeart/2018/2/layout/IconVerticalSolidList"/>
    <dgm:cxn modelId="{46062358-A47B-4B53-9D57-EE9BEC44C4F1}" srcId="{BC1992E3-3D0E-47FC-812B-F3A432B8A25F}" destId="{2C0A51A8-EA1F-4D53-9D2D-377C6F134D1C}" srcOrd="3" destOrd="0" parTransId="{C240B978-BA0F-471A-A6C9-B38D2B7D036E}" sibTransId="{9C119701-1457-4F08-BEDD-56CB24AD52B8}"/>
    <dgm:cxn modelId="{341AC6A1-4438-439B-982D-2732CB977835}" type="presOf" srcId="{0CA0FFFC-D73A-4743-9A55-BC8F97EC8AF7}" destId="{F96BFD41-F0CE-4D0E-B581-D948470D7D91}" srcOrd="0" destOrd="0" presId="urn:microsoft.com/office/officeart/2018/2/layout/IconVerticalSolidList"/>
    <dgm:cxn modelId="{892BD9F7-31CB-41A0-B7C9-6C41A1530069}" srcId="{BC1992E3-3D0E-47FC-812B-F3A432B8A25F}" destId="{0CA0FFFC-D73A-4743-9A55-BC8F97EC8AF7}" srcOrd="0" destOrd="0" parTransId="{531FACD3-EFBD-437E-B8C0-225FB9BB7A94}" sibTransId="{BCE29E7A-FE59-4019-AF3C-F0B58B201A3A}"/>
    <dgm:cxn modelId="{2FD9F9F6-DFFB-44FB-AEA2-E71EAC3379AE}" type="presParOf" srcId="{7D93CEBB-67F6-481B-9F66-FC28EF6A7198}" destId="{8D70EB74-B886-4CDD-BEE0-72054A816BA9}" srcOrd="0" destOrd="0" presId="urn:microsoft.com/office/officeart/2018/2/layout/IconVerticalSolidList"/>
    <dgm:cxn modelId="{9F934A46-9128-4692-98C6-1F511CAAB7FD}" type="presParOf" srcId="{8D70EB74-B886-4CDD-BEE0-72054A816BA9}" destId="{BACFB7D0-6516-41BD-BC9A-5A8800B652FC}" srcOrd="0" destOrd="0" presId="urn:microsoft.com/office/officeart/2018/2/layout/IconVerticalSolidList"/>
    <dgm:cxn modelId="{F6E78119-7204-4C3B-B5E9-FCC76FAD46B7}" type="presParOf" srcId="{8D70EB74-B886-4CDD-BEE0-72054A816BA9}" destId="{4F41C2E4-0F9F-4D50-85F9-FDC7DC9BA15C}" srcOrd="1" destOrd="0" presId="urn:microsoft.com/office/officeart/2018/2/layout/IconVerticalSolidList"/>
    <dgm:cxn modelId="{ABC4F997-5938-4DF6-AF7C-2F84FCAB63AB}" type="presParOf" srcId="{8D70EB74-B886-4CDD-BEE0-72054A816BA9}" destId="{BD6ED733-74E6-448F-B385-902CFF8857DB}" srcOrd="2" destOrd="0" presId="urn:microsoft.com/office/officeart/2018/2/layout/IconVerticalSolidList"/>
    <dgm:cxn modelId="{58208F63-2C6C-4F93-9124-5E669D6B690E}" type="presParOf" srcId="{8D70EB74-B886-4CDD-BEE0-72054A816BA9}" destId="{F96BFD41-F0CE-4D0E-B581-D948470D7D91}" srcOrd="3" destOrd="0" presId="urn:microsoft.com/office/officeart/2018/2/layout/IconVerticalSolidList"/>
    <dgm:cxn modelId="{70769B7C-163E-4562-914D-DC63EAA694FA}" type="presParOf" srcId="{7D93CEBB-67F6-481B-9F66-FC28EF6A7198}" destId="{323A297D-5B3A-492B-8C02-9432AE2253F3}" srcOrd="1" destOrd="0" presId="urn:microsoft.com/office/officeart/2018/2/layout/IconVerticalSolidList"/>
    <dgm:cxn modelId="{9E6E8CB0-88D5-4786-988E-FE12BE3C3AB3}" type="presParOf" srcId="{7D93CEBB-67F6-481B-9F66-FC28EF6A7198}" destId="{DAEB4B04-5076-4788-8447-79F56B7B0719}" srcOrd="2" destOrd="0" presId="urn:microsoft.com/office/officeart/2018/2/layout/IconVerticalSolidList"/>
    <dgm:cxn modelId="{56C367D1-87EA-4142-ADB2-3A819A92D0F2}" type="presParOf" srcId="{DAEB4B04-5076-4788-8447-79F56B7B0719}" destId="{EB36AA5C-704B-4F07-A913-F3164A8C48DB}" srcOrd="0" destOrd="0" presId="urn:microsoft.com/office/officeart/2018/2/layout/IconVerticalSolidList"/>
    <dgm:cxn modelId="{F57B749F-7BE5-420C-8268-99AD9158AD34}" type="presParOf" srcId="{DAEB4B04-5076-4788-8447-79F56B7B0719}" destId="{DBE9AEFA-D430-4B18-BA6B-C7547F536DE0}" srcOrd="1" destOrd="0" presId="urn:microsoft.com/office/officeart/2018/2/layout/IconVerticalSolidList"/>
    <dgm:cxn modelId="{8E2E3A9C-DA7F-4B32-A207-D32E6C488492}" type="presParOf" srcId="{DAEB4B04-5076-4788-8447-79F56B7B0719}" destId="{60DD6EF3-3128-4350-840A-766DD1992A53}" srcOrd="2" destOrd="0" presId="urn:microsoft.com/office/officeart/2018/2/layout/IconVerticalSolidList"/>
    <dgm:cxn modelId="{1E5BFB24-6AE0-42D2-A57C-D734D1366ED6}" type="presParOf" srcId="{DAEB4B04-5076-4788-8447-79F56B7B0719}" destId="{3B793F32-0A5D-4299-8712-3CA3C33D8117}" srcOrd="3" destOrd="0" presId="urn:microsoft.com/office/officeart/2018/2/layout/IconVerticalSolidList"/>
    <dgm:cxn modelId="{96F8057D-DD6F-4BCC-A07C-A390BB58DC45}" type="presParOf" srcId="{7D93CEBB-67F6-481B-9F66-FC28EF6A7198}" destId="{EF738E17-9C3C-4B55-A3A6-E34E92DC3216}" srcOrd="3" destOrd="0" presId="urn:microsoft.com/office/officeart/2018/2/layout/IconVerticalSolidList"/>
    <dgm:cxn modelId="{CFCD8B47-5FA0-404F-9046-9023837E54E3}" type="presParOf" srcId="{7D93CEBB-67F6-481B-9F66-FC28EF6A7198}" destId="{A68E96B4-48DF-4669-936D-79068CC0AA29}" srcOrd="4" destOrd="0" presId="urn:microsoft.com/office/officeart/2018/2/layout/IconVerticalSolidList"/>
    <dgm:cxn modelId="{7B0F965F-2393-420E-BF0A-77ECE5B7937D}" type="presParOf" srcId="{A68E96B4-48DF-4669-936D-79068CC0AA29}" destId="{3892DB1E-314C-458E-82B4-453461F71BAA}" srcOrd="0" destOrd="0" presId="urn:microsoft.com/office/officeart/2018/2/layout/IconVerticalSolidList"/>
    <dgm:cxn modelId="{D8626F2C-41BE-4C41-BB0B-110FDFD3EE0D}" type="presParOf" srcId="{A68E96B4-48DF-4669-936D-79068CC0AA29}" destId="{D67FA141-EFAD-4BAC-AB97-989C3389E5BD}" srcOrd="1" destOrd="0" presId="urn:microsoft.com/office/officeart/2018/2/layout/IconVerticalSolidList"/>
    <dgm:cxn modelId="{C56C238C-3336-42FB-BBCA-B6040081D048}" type="presParOf" srcId="{A68E96B4-48DF-4669-936D-79068CC0AA29}" destId="{0C112012-05E0-4A68-94AE-1A686AE15B0F}" srcOrd="2" destOrd="0" presId="urn:microsoft.com/office/officeart/2018/2/layout/IconVerticalSolidList"/>
    <dgm:cxn modelId="{09CA7356-AA45-4508-8CC5-B406DC9EE88E}" type="presParOf" srcId="{A68E96B4-48DF-4669-936D-79068CC0AA29}" destId="{C722E25A-D0BA-4018-A19F-D706D3721853}" srcOrd="3" destOrd="0" presId="urn:microsoft.com/office/officeart/2018/2/layout/IconVerticalSolidList"/>
    <dgm:cxn modelId="{5D7F11A1-0D4A-46A3-8AE0-4183D673B735}" type="presParOf" srcId="{7D93CEBB-67F6-481B-9F66-FC28EF6A7198}" destId="{8DB050AA-B54A-498A-B77F-8AB1F5964CBF}" srcOrd="5" destOrd="0" presId="urn:microsoft.com/office/officeart/2018/2/layout/IconVerticalSolidList"/>
    <dgm:cxn modelId="{349CC182-6D69-4D2A-9494-8868D75AF5F5}" type="presParOf" srcId="{7D93CEBB-67F6-481B-9F66-FC28EF6A7198}" destId="{19E25541-AC80-40DC-BED7-B2FC717277E7}" srcOrd="6" destOrd="0" presId="urn:microsoft.com/office/officeart/2018/2/layout/IconVerticalSolidList"/>
    <dgm:cxn modelId="{78019412-0497-4FA9-8F85-EDF9C5F71601}" type="presParOf" srcId="{19E25541-AC80-40DC-BED7-B2FC717277E7}" destId="{186051D1-9D56-437E-A08C-DB7653C212CD}" srcOrd="0" destOrd="0" presId="urn:microsoft.com/office/officeart/2018/2/layout/IconVerticalSolidList"/>
    <dgm:cxn modelId="{BFDBD800-4D6E-4831-A311-AE68C35A90B0}" type="presParOf" srcId="{19E25541-AC80-40DC-BED7-B2FC717277E7}" destId="{1F84610E-7F32-4C88-B6E2-8A56BE5F9AF0}" srcOrd="1" destOrd="0" presId="urn:microsoft.com/office/officeart/2018/2/layout/IconVerticalSolidList"/>
    <dgm:cxn modelId="{2D225093-0D1E-43FE-B8FB-EB287B7B2C96}" type="presParOf" srcId="{19E25541-AC80-40DC-BED7-B2FC717277E7}" destId="{AE80A330-0BD5-47F6-B7E5-0B98242850B2}" srcOrd="2" destOrd="0" presId="urn:microsoft.com/office/officeart/2018/2/layout/IconVerticalSolidList"/>
    <dgm:cxn modelId="{FDB37268-3CEA-410A-9E07-8CDBC33DB76D}" type="presParOf" srcId="{19E25541-AC80-40DC-BED7-B2FC717277E7}" destId="{DEDAF2BF-EEA4-431E-8E47-A9C147D30A70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EBC02938-35B0-4184-A159-6FD169F41BE1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bg_colorful1" csCatId="colorful" phldr="1"/>
      <dgm:spPr/>
      <dgm:t>
        <a:bodyPr/>
        <a:lstStyle/>
        <a:p>
          <a:endParaRPr lang="en-US"/>
        </a:p>
      </dgm:t>
    </dgm:pt>
    <dgm:pt modelId="{799FE8BB-80B4-4A63-ADBF-1327C527AF9D}">
      <dgm:prSet/>
      <dgm:spPr/>
      <dgm:t>
        <a:bodyPr/>
        <a:lstStyle/>
        <a:p>
          <a:r>
            <a:rPr lang="en-US"/>
            <a:t>• AI chatbots provide instant responses to student questions.</a:t>
          </a:r>
        </a:p>
      </dgm:t>
    </dgm:pt>
    <dgm:pt modelId="{09CD94B3-F1F7-422A-9B1D-E6B64F91C99E}" type="parTrans" cxnId="{0172058E-81BB-4CD0-A617-7D4110A8B437}">
      <dgm:prSet/>
      <dgm:spPr/>
      <dgm:t>
        <a:bodyPr/>
        <a:lstStyle/>
        <a:p>
          <a:endParaRPr lang="en-US"/>
        </a:p>
      </dgm:t>
    </dgm:pt>
    <dgm:pt modelId="{6411F0A3-223C-4B00-9751-96A1A7C1E49D}" type="sibTrans" cxnId="{0172058E-81BB-4CD0-A617-7D4110A8B437}">
      <dgm:prSet/>
      <dgm:spPr/>
      <dgm:t>
        <a:bodyPr/>
        <a:lstStyle/>
        <a:p>
          <a:endParaRPr lang="en-US"/>
        </a:p>
      </dgm:t>
    </dgm:pt>
    <dgm:pt modelId="{7A3C1CCB-1CCD-4722-B607-7DE5D98BFABD}">
      <dgm:prSet/>
      <dgm:spPr/>
      <dgm:t>
        <a:bodyPr/>
        <a:lstStyle/>
        <a:p>
          <a:r>
            <a:rPr lang="en-US"/>
            <a:t>• Available 24/7, enhancing accessibility to information.</a:t>
          </a:r>
        </a:p>
      </dgm:t>
    </dgm:pt>
    <dgm:pt modelId="{855B7692-B903-48C9-9EBD-4D885DDA706B}" type="parTrans" cxnId="{7585BFF3-72B4-4C26-A992-46FBE3A2E000}">
      <dgm:prSet/>
      <dgm:spPr/>
      <dgm:t>
        <a:bodyPr/>
        <a:lstStyle/>
        <a:p>
          <a:endParaRPr lang="en-US"/>
        </a:p>
      </dgm:t>
    </dgm:pt>
    <dgm:pt modelId="{9576427A-168C-4C65-B770-84AD94009BA9}" type="sibTrans" cxnId="{7585BFF3-72B4-4C26-A992-46FBE3A2E000}">
      <dgm:prSet/>
      <dgm:spPr/>
      <dgm:t>
        <a:bodyPr/>
        <a:lstStyle/>
        <a:p>
          <a:endParaRPr lang="en-US"/>
        </a:p>
      </dgm:t>
    </dgm:pt>
    <dgm:pt modelId="{B269A2A8-ED55-4366-8732-69EF66125AC2}">
      <dgm:prSet/>
      <dgm:spPr/>
      <dgm:t>
        <a:bodyPr/>
        <a:lstStyle/>
        <a:p>
          <a:r>
            <a:rPr lang="en-US"/>
            <a:t>• Reduce teacher workload and improve student satisfaction.</a:t>
          </a:r>
        </a:p>
      </dgm:t>
    </dgm:pt>
    <dgm:pt modelId="{051EAB98-7B0C-4F1D-B00F-053B50273FCF}" type="parTrans" cxnId="{08E93F3A-C398-46F0-9DAA-A99430F5CDD4}">
      <dgm:prSet/>
      <dgm:spPr/>
      <dgm:t>
        <a:bodyPr/>
        <a:lstStyle/>
        <a:p>
          <a:endParaRPr lang="en-US"/>
        </a:p>
      </dgm:t>
    </dgm:pt>
    <dgm:pt modelId="{F14B5302-CC81-4CE5-9B7B-1226ED54D39F}" type="sibTrans" cxnId="{08E93F3A-C398-46F0-9DAA-A99430F5CDD4}">
      <dgm:prSet/>
      <dgm:spPr/>
      <dgm:t>
        <a:bodyPr/>
        <a:lstStyle/>
        <a:p>
          <a:endParaRPr lang="en-US"/>
        </a:p>
      </dgm:t>
    </dgm:pt>
    <dgm:pt modelId="{510C1FCD-59FB-4025-9536-C473CF73B390}">
      <dgm:prSet/>
      <dgm:spPr/>
      <dgm:t>
        <a:bodyPr/>
        <a:lstStyle/>
        <a:p>
          <a:r>
            <a:rPr lang="en-US"/>
            <a:t>• Examples: Botlet, Turing, and IBM Watson AI.</a:t>
          </a:r>
        </a:p>
      </dgm:t>
    </dgm:pt>
    <dgm:pt modelId="{01CF150D-317E-41ED-96A2-0F39FE39C1DB}" type="parTrans" cxnId="{F809F61F-87A0-4EE1-8247-C5AB42E1DC4D}">
      <dgm:prSet/>
      <dgm:spPr/>
      <dgm:t>
        <a:bodyPr/>
        <a:lstStyle/>
        <a:p>
          <a:endParaRPr lang="en-US"/>
        </a:p>
      </dgm:t>
    </dgm:pt>
    <dgm:pt modelId="{8B2507FC-39EB-4A4B-A17B-E5DDD87A4D76}" type="sibTrans" cxnId="{F809F61F-87A0-4EE1-8247-C5AB42E1DC4D}">
      <dgm:prSet/>
      <dgm:spPr/>
      <dgm:t>
        <a:bodyPr/>
        <a:lstStyle/>
        <a:p>
          <a:endParaRPr lang="en-US"/>
        </a:p>
      </dgm:t>
    </dgm:pt>
    <dgm:pt modelId="{5D9D0B33-6E72-4750-831B-98C571AFB362}" type="pres">
      <dgm:prSet presAssocID="{EBC02938-35B0-4184-A159-6FD169F41BE1}" presName="root" presStyleCnt="0">
        <dgm:presLayoutVars>
          <dgm:dir/>
          <dgm:resizeHandles val="exact"/>
        </dgm:presLayoutVars>
      </dgm:prSet>
      <dgm:spPr/>
    </dgm:pt>
    <dgm:pt modelId="{EAB38651-2C7B-439C-AAEE-32C6DDBEDCD4}" type="pres">
      <dgm:prSet presAssocID="{799FE8BB-80B4-4A63-ADBF-1327C527AF9D}" presName="compNode" presStyleCnt="0"/>
      <dgm:spPr/>
    </dgm:pt>
    <dgm:pt modelId="{645698F8-DF9E-4D7B-8EBC-7473E5C7A645}" type="pres">
      <dgm:prSet presAssocID="{799FE8BB-80B4-4A63-ADBF-1327C527AF9D}" presName="bgRect" presStyleLbl="bgShp" presStyleIdx="0" presStyleCnt="4"/>
      <dgm:spPr/>
    </dgm:pt>
    <dgm:pt modelId="{8902582F-5E18-42F0-AD16-71DF7F1C2544}" type="pres">
      <dgm:prSet presAssocID="{799FE8BB-80B4-4A63-ADBF-1327C527AF9D}" presName="iconRect" presStyleLbl="nod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Robot"/>
        </a:ext>
      </dgm:extLst>
    </dgm:pt>
    <dgm:pt modelId="{188EA2A1-7D9E-4C97-8FCB-F4A7823B57CC}" type="pres">
      <dgm:prSet presAssocID="{799FE8BB-80B4-4A63-ADBF-1327C527AF9D}" presName="spaceRect" presStyleCnt="0"/>
      <dgm:spPr/>
    </dgm:pt>
    <dgm:pt modelId="{DFC91692-CE14-4CBF-9E48-ECA154A6E898}" type="pres">
      <dgm:prSet presAssocID="{799FE8BB-80B4-4A63-ADBF-1327C527AF9D}" presName="parTx" presStyleLbl="revTx" presStyleIdx="0" presStyleCnt="4">
        <dgm:presLayoutVars>
          <dgm:chMax val="0"/>
          <dgm:chPref val="0"/>
        </dgm:presLayoutVars>
      </dgm:prSet>
      <dgm:spPr/>
    </dgm:pt>
    <dgm:pt modelId="{B4F9B5AD-F53B-46E9-96F0-06140B7F647A}" type="pres">
      <dgm:prSet presAssocID="{6411F0A3-223C-4B00-9751-96A1A7C1E49D}" presName="sibTrans" presStyleCnt="0"/>
      <dgm:spPr/>
    </dgm:pt>
    <dgm:pt modelId="{E7CCC607-3FCB-4FDF-B87C-F169B83E4532}" type="pres">
      <dgm:prSet presAssocID="{7A3C1CCB-1CCD-4722-B607-7DE5D98BFABD}" presName="compNode" presStyleCnt="0"/>
      <dgm:spPr/>
    </dgm:pt>
    <dgm:pt modelId="{3139370F-9120-4414-B096-72AB10431635}" type="pres">
      <dgm:prSet presAssocID="{7A3C1CCB-1CCD-4722-B607-7DE5D98BFABD}" presName="bgRect" presStyleLbl="bgShp" presStyleIdx="1" presStyleCnt="4"/>
      <dgm:spPr/>
    </dgm:pt>
    <dgm:pt modelId="{D70061F6-2D27-4305-9557-053A2259CF4A}" type="pres">
      <dgm:prSet presAssocID="{7A3C1CCB-1CCD-4722-B607-7DE5D98BFABD}" presName="iconRect" presStyleLbl="node1" presStyleIdx="1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peaker Phone"/>
        </a:ext>
      </dgm:extLst>
    </dgm:pt>
    <dgm:pt modelId="{B14DEF4B-4BF3-45FC-8FD9-82E0BB94D5DB}" type="pres">
      <dgm:prSet presAssocID="{7A3C1CCB-1CCD-4722-B607-7DE5D98BFABD}" presName="spaceRect" presStyleCnt="0"/>
      <dgm:spPr/>
    </dgm:pt>
    <dgm:pt modelId="{42B82989-5948-4AE5-AE57-AEE760CA918B}" type="pres">
      <dgm:prSet presAssocID="{7A3C1CCB-1CCD-4722-B607-7DE5D98BFABD}" presName="parTx" presStyleLbl="revTx" presStyleIdx="1" presStyleCnt="4">
        <dgm:presLayoutVars>
          <dgm:chMax val="0"/>
          <dgm:chPref val="0"/>
        </dgm:presLayoutVars>
      </dgm:prSet>
      <dgm:spPr/>
    </dgm:pt>
    <dgm:pt modelId="{F84EFFF6-33D0-44D3-BFA8-D91C788816CB}" type="pres">
      <dgm:prSet presAssocID="{9576427A-168C-4C65-B770-84AD94009BA9}" presName="sibTrans" presStyleCnt="0"/>
      <dgm:spPr/>
    </dgm:pt>
    <dgm:pt modelId="{B1B7CC3F-B751-4B86-9317-89D78707D35E}" type="pres">
      <dgm:prSet presAssocID="{B269A2A8-ED55-4366-8732-69EF66125AC2}" presName="compNode" presStyleCnt="0"/>
      <dgm:spPr/>
    </dgm:pt>
    <dgm:pt modelId="{95077D85-734A-4DA2-819F-0B319FEF46C4}" type="pres">
      <dgm:prSet presAssocID="{B269A2A8-ED55-4366-8732-69EF66125AC2}" presName="bgRect" presStyleLbl="bgShp" presStyleIdx="2" presStyleCnt="4"/>
      <dgm:spPr/>
    </dgm:pt>
    <dgm:pt modelId="{D56EA30F-B966-4B20-9DB4-62C2FA4832D8}" type="pres">
      <dgm:prSet presAssocID="{B269A2A8-ED55-4366-8732-69EF66125AC2}" presName="iconRect" presStyleLbl="node1" presStyleIdx="2" presStyleCnt="4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lassroom"/>
        </a:ext>
      </dgm:extLst>
    </dgm:pt>
    <dgm:pt modelId="{A767CCCD-05D6-4231-A2B0-7968F544688C}" type="pres">
      <dgm:prSet presAssocID="{B269A2A8-ED55-4366-8732-69EF66125AC2}" presName="spaceRect" presStyleCnt="0"/>
      <dgm:spPr/>
    </dgm:pt>
    <dgm:pt modelId="{058095DC-6FAA-48A1-9F0B-25869DFD356E}" type="pres">
      <dgm:prSet presAssocID="{B269A2A8-ED55-4366-8732-69EF66125AC2}" presName="parTx" presStyleLbl="revTx" presStyleIdx="2" presStyleCnt="4">
        <dgm:presLayoutVars>
          <dgm:chMax val="0"/>
          <dgm:chPref val="0"/>
        </dgm:presLayoutVars>
      </dgm:prSet>
      <dgm:spPr/>
    </dgm:pt>
    <dgm:pt modelId="{48ACA667-1A46-412C-86EB-0917141520CE}" type="pres">
      <dgm:prSet presAssocID="{F14B5302-CC81-4CE5-9B7B-1226ED54D39F}" presName="sibTrans" presStyleCnt="0"/>
      <dgm:spPr/>
    </dgm:pt>
    <dgm:pt modelId="{3187708D-99DD-4765-9047-AFA2AA279281}" type="pres">
      <dgm:prSet presAssocID="{510C1FCD-59FB-4025-9536-C473CF73B390}" presName="compNode" presStyleCnt="0"/>
      <dgm:spPr/>
    </dgm:pt>
    <dgm:pt modelId="{5DCAEA89-D418-4A78-B4A2-6ECE57732478}" type="pres">
      <dgm:prSet presAssocID="{510C1FCD-59FB-4025-9536-C473CF73B390}" presName="bgRect" presStyleLbl="bgShp" presStyleIdx="3" presStyleCnt="4"/>
      <dgm:spPr/>
    </dgm:pt>
    <dgm:pt modelId="{FA173BF1-E315-4B52-84AD-410E5870C813}" type="pres">
      <dgm:prSet presAssocID="{510C1FCD-59FB-4025-9536-C473CF73B390}" presName="iconRect" presStyleLbl="node1" presStyleIdx="3" presStyleCnt="4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Programmer"/>
        </a:ext>
      </dgm:extLst>
    </dgm:pt>
    <dgm:pt modelId="{FC103A95-6E9B-41A3-9BDA-5757DD7A21CC}" type="pres">
      <dgm:prSet presAssocID="{510C1FCD-59FB-4025-9536-C473CF73B390}" presName="spaceRect" presStyleCnt="0"/>
      <dgm:spPr/>
    </dgm:pt>
    <dgm:pt modelId="{0ACE31E2-686F-4080-A7CA-1C1D93194F46}" type="pres">
      <dgm:prSet presAssocID="{510C1FCD-59FB-4025-9536-C473CF73B390}" presName="parTx" presStyleLbl="revTx" presStyleIdx="3" presStyleCnt="4">
        <dgm:presLayoutVars>
          <dgm:chMax val="0"/>
          <dgm:chPref val="0"/>
        </dgm:presLayoutVars>
      </dgm:prSet>
      <dgm:spPr/>
    </dgm:pt>
  </dgm:ptLst>
  <dgm:cxnLst>
    <dgm:cxn modelId="{39B46707-F28A-4FD3-8BE4-EB7E1D24E4D4}" type="presOf" srcId="{B269A2A8-ED55-4366-8732-69EF66125AC2}" destId="{058095DC-6FAA-48A1-9F0B-25869DFD356E}" srcOrd="0" destOrd="0" presId="urn:microsoft.com/office/officeart/2018/2/layout/IconVerticalSolidList"/>
    <dgm:cxn modelId="{41E81A11-A425-4307-A05A-A82346C77DEA}" type="presOf" srcId="{EBC02938-35B0-4184-A159-6FD169F41BE1}" destId="{5D9D0B33-6E72-4750-831B-98C571AFB362}" srcOrd="0" destOrd="0" presId="urn:microsoft.com/office/officeart/2018/2/layout/IconVerticalSolidList"/>
    <dgm:cxn modelId="{F809F61F-87A0-4EE1-8247-C5AB42E1DC4D}" srcId="{EBC02938-35B0-4184-A159-6FD169F41BE1}" destId="{510C1FCD-59FB-4025-9536-C473CF73B390}" srcOrd="3" destOrd="0" parTransId="{01CF150D-317E-41ED-96A2-0F39FE39C1DB}" sibTransId="{8B2507FC-39EB-4A4B-A17B-E5DDD87A4D76}"/>
    <dgm:cxn modelId="{59B20D21-754A-48E9-97A6-99A624F0FF54}" type="presOf" srcId="{7A3C1CCB-1CCD-4722-B607-7DE5D98BFABD}" destId="{42B82989-5948-4AE5-AE57-AEE760CA918B}" srcOrd="0" destOrd="0" presId="urn:microsoft.com/office/officeart/2018/2/layout/IconVerticalSolidList"/>
    <dgm:cxn modelId="{08E93F3A-C398-46F0-9DAA-A99430F5CDD4}" srcId="{EBC02938-35B0-4184-A159-6FD169F41BE1}" destId="{B269A2A8-ED55-4366-8732-69EF66125AC2}" srcOrd="2" destOrd="0" parTransId="{051EAB98-7B0C-4F1D-B00F-053B50273FCF}" sibTransId="{F14B5302-CC81-4CE5-9B7B-1226ED54D39F}"/>
    <dgm:cxn modelId="{0172058E-81BB-4CD0-A617-7D4110A8B437}" srcId="{EBC02938-35B0-4184-A159-6FD169F41BE1}" destId="{799FE8BB-80B4-4A63-ADBF-1327C527AF9D}" srcOrd="0" destOrd="0" parTransId="{09CD94B3-F1F7-422A-9B1D-E6B64F91C99E}" sibTransId="{6411F0A3-223C-4B00-9751-96A1A7C1E49D}"/>
    <dgm:cxn modelId="{DBE3EC95-A155-4835-8413-E18C21754FFB}" type="presOf" srcId="{510C1FCD-59FB-4025-9536-C473CF73B390}" destId="{0ACE31E2-686F-4080-A7CA-1C1D93194F46}" srcOrd="0" destOrd="0" presId="urn:microsoft.com/office/officeart/2018/2/layout/IconVerticalSolidList"/>
    <dgm:cxn modelId="{4A43D5BB-B1B2-49E6-B482-779AA7B327C7}" type="presOf" srcId="{799FE8BB-80B4-4A63-ADBF-1327C527AF9D}" destId="{DFC91692-CE14-4CBF-9E48-ECA154A6E898}" srcOrd="0" destOrd="0" presId="urn:microsoft.com/office/officeart/2018/2/layout/IconVerticalSolidList"/>
    <dgm:cxn modelId="{7585BFF3-72B4-4C26-A992-46FBE3A2E000}" srcId="{EBC02938-35B0-4184-A159-6FD169F41BE1}" destId="{7A3C1CCB-1CCD-4722-B607-7DE5D98BFABD}" srcOrd="1" destOrd="0" parTransId="{855B7692-B903-48C9-9EBD-4D885DDA706B}" sibTransId="{9576427A-168C-4C65-B770-84AD94009BA9}"/>
    <dgm:cxn modelId="{0317A79C-BB1F-4715-9305-DB3DA28920BC}" type="presParOf" srcId="{5D9D0B33-6E72-4750-831B-98C571AFB362}" destId="{EAB38651-2C7B-439C-AAEE-32C6DDBEDCD4}" srcOrd="0" destOrd="0" presId="urn:microsoft.com/office/officeart/2018/2/layout/IconVerticalSolidList"/>
    <dgm:cxn modelId="{626FCC83-42E3-4890-AB66-5DF3E00E613F}" type="presParOf" srcId="{EAB38651-2C7B-439C-AAEE-32C6DDBEDCD4}" destId="{645698F8-DF9E-4D7B-8EBC-7473E5C7A645}" srcOrd="0" destOrd="0" presId="urn:microsoft.com/office/officeart/2018/2/layout/IconVerticalSolidList"/>
    <dgm:cxn modelId="{DC6C5367-239A-4195-8C7F-B57431BF9841}" type="presParOf" srcId="{EAB38651-2C7B-439C-AAEE-32C6DDBEDCD4}" destId="{8902582F-5E18-42F0-AD16-71DF7F1C2544}" srcOrd="1" destOrd="0" presId="urn:microsoft.com/office/officeart/2018/2/layout/IconVerticalSolidList"/>
    <dgm:cxn modelId="{ABC0D440-8CB3-4604-B409-03B580C9F164}" type="presParOf" srcId="{EAB38651-2C7B-439C-AAEE-32C6DDBEDCD4}" destId="{188EA2A1-7D9E-4C97-8FCB-F4A7823B57CC}" srcOrd="2" destOrd="0" presId="urn:microsoft.com/office/officeart/2018/2/layout/IconVerticalSolidList"/>
    <dgm:cxn modelId="{2FB9816A-32F0-4634-A2AD-326A093EDBB9}" type="presParOf" srcId="{EAB38651-2C7B-439C-AAEE-32C6DDBEDCD4}" destId="{DFC91692-CE14-4CBF-9E48-ECA154A6E898}" srcOrd="3" destOrd="0" presId="urn:microsoft.com/office/officeart/2018/2/layout/IconVerticalSolidList"/>
    <dgm:cxn modelId="{1E765C67-0A05-4BC1-BF48-34C7F5083D78}" type="presParOf" srcId="{5D9D0B33-6E72-4750-831B-98C571AFB362}" destId="{B4F9B5AD-F53B-46E9-96F0-06140B7F647A}" srcOrd="1" destOrd="0" presId="urn:microsoft.com/office/officeart/2018/2/layout/IconVerticalSolidList"/>
    <dgm:cxn modelId="{40C6F36B-DC98-47D5-8DB0-63163C5B0451}" type="presParOf" srcId="{5D9D0B33-6E72-4750-831B-98C571AFB362}" destId="{E7CCC607-3FCB-4FDF-B87C-F169B83E4532}" srcOrd="2" destOrd="0" presId="urn:microsoft.com/office/officeart/2018/2/layout/IconVerticalSolidList"/>
    <dgm:cxn modelId="{6BC9E7A4-3CDA-4CA1-8E4B-5EF95358CB6E}" type="presParOf" srcId="{E7CCC607-3FCB-4FDF-B87C-F169B83E4532}" destId="{3139370F-9120-4414-B096-72AB10431635}" srcOrd="0" destOrd="0" presId="urn:microsoft.com/office/officeart/2018/2/layout/IconVerticalSolidList"/>
    <dgm:cxn modelId="{0C85EFCB-D20F-4E22-9653-D9F8D05DF101}" type="presParOf" srcId="{E7CCC607-3FCB-4FDF-B87C-F169B83E4532}" destId="{D70061F6-2D27-4305-9557-053A2259CF4A}" srcOrd="1" destOrd="0" presId="urn:microsoft.com/office/officeart/2018/2/layout/IconVerticalSolidList"/>
    <dgm:cxn modelId="{C936DB70-E7D2-471C-BDC1-6EFB41677D0A}" type="presParOf" srcId="{E7CCC607-3FCB-4FDF-B87C-F169B83E4532}" destId="{B14DEF4B-4BF3-45FC-8FD9-82E0BB94D5DB}" srcOrd="2" destOrd="0" presId="urn:microsoft.com/office/officeart/2018/2/layout/IconVerticalSolidList"/>
    <dgm:cxn modelId="{BC076BD1-541D-45A1-BAB5-F6E968163D54}" type="presParOf" srcId="{E7CCC607-3FCB-4FDF-B87C-F169B83E4532}" destId="{42B82989-5948-4AE5-AE57-AEE760CA918B}" srcOrd="3" destOrd="0" presId="urn:microsoft.com/office/officeart/2018/2/layout/IconVerticalSolidList"/>
    <dgm:cxn modelId="{582A599E-BB54-48A7-AA2C-C13BF58CB903}" type="presParOf" srcId="{5D9D0B33-6E72-4750-831B-98C571AFB362}" destId="{F84EFFF6-33D0-44D3-BFA8-D91C788816CB}" srcOrd="3" destOrd="0" presId="urn:microsoft.com/office/officeart/2018/2/layout/IconVerticalSolidList"/>
    <dgm:cxn modelId="{B03B7C8F-FA74-42EF-92E4-9FB36411BDCA}" type="presParOf" srcId="{5D9D0B33-6E72-4750-831B-98C571AFB362}" destId="{B1B7CC3F-B751-4B86-9317-89D78707D35E}" srcOrd="4" destOrd="0" presId="urn:microsoft.com/office/officeart/2018/2/layout/IconVerticalSolidList"/>
    <dgm:cxn modelId="{F4D94196-EB0D-4B24-B5E6-460E12BD0761}" type="presParOf" srcId="{B1B7CC3F-B751-4B86-9317-89D78707D35E}" destId="{95077D85-734A-4DA2-819F-0B319FEF46C4}" srcOrd="0" destOrd="0" presId="urn:microsoft.com/office/officeart/2018/2/layout/IconVerticalSolidList"/>
    <dgm:cxn modelId="{5706244F-DF84-4704-B36E-39B721950EF9}" type="presParOf" srcId="{B1B7CC3F-B751-4B86-9317-89D78707D35E}" destId="{D56EA30F-B966-4B20-9DB4-62C2FA4832D8}" srcOrd="1" destOrd="0" presId="urn:microsoft.com/office/officeart/2018/2/layout/IconVerticalSolidList"/>
    <dgm:cxn modelId="{B9B4EA23-9CD1-49FA-940A-BFD7CFEB6DEB}" type="presParOf" srcId="{B1B7CC3F-B751-4B86-9317-89D78707D35E}" destId="{A767CCCD-05D6-4231-A2B0-7968F544688C}" srcOrd="2" destOrd="0" presId="urn:microsoft.com/office/officeart/2018/2/layout/IconVerticalSolidList"/>
    <dgm:cxn modelId="{2343D4BF-8BC0-4812-A657-CFAC30CBEB74}" type="presParOf" srcId="{B1B7CC3F-B751-4B86-9317-89D78707D35E}" destId="{058095DC-6FAA-48A1-9F0B-25869DFD356E}" srcOrd="3" destOrd="0" presId="urn:microsoft.com/office/officeart/2018/2/layout/IconVerticalSolidList"/>
    <dgm:cxn modelId="{B8F35E25-48CE-46CF-A578-BBC4D5244A02}" type="presParOf" srcId="{5D9D0B33-6E72-4750-831B-98C571AFB362}" destId="{48ACA667-1A46-412C-86EB-0917141520CE}" srcOrd="5" destOrd="0" presId="urn:microsoft.com/office/officeart/2018/2/layout/IconVerticalSolidList"/>
    <dgm:cxn modelId="{521392E7-307C-463C-BEB7-1DE64BF78185}" type="presParOf" srcId="{5D9D0B33-6E72-4750-831B-98C571AFB362}" destId="{3187708D-99DD-4765-9047-AFA2AA279281}" srcOrd="6" destOrd="0" presId="urn:microsoft.com/office/officeart/2018/2/layout/IconVerticalSolidList"/>
    <dgm:cxn modelId="{D8E8939F-A821-4544-B9D7-39FC245B57E0}" type="presParOf" srcId="{3187708D-99DD-4765-9047-AFA2AA279281}" destId="{5DCAEA89-D418-4A78-B4A2-6ECE57732478}" srcOrd="0" destOrd="0" presId="urn:microsoft.com/office/officeart/2018/2/layout/IconVerticalSolidList"/>
    <dgm:cxn modelId="{D6CE6B37-51C5-4B84-A922-9038A5EC45AD}" type="presParOf" srcId="{3187708D-99DD-4765-9047-AFA2AA279281}" destId="{FA173BF1-E315-4B52-84AD-410E5870C813}" srcOrd="1" destOrd="0" presId="urn:microsoft.com/office/officeart/2018/2/layout/IconVerticalSolidList"/>
    <dgm:cxn modelId="{1D6C650E-FDDC-4E2E-83F2-DAB23D9D5DCD}" type="presParOf" srcId="{3187708D-99DD-4765-9047-AFA2AA279281}" destId="{FC103A95-6E9B-41A3-9BDA-5757DD7A21CC}" srcOrd="2" destOrd="0" presId="urn:microsoft.com/office/officeart/2018/2/layout/IconVerticalSolidList"/>
    <dgm:cxn modelId="{47390764-9744-49BD-A26C-7BEA1D4EF9EC}" type="presParOf" srcId="{3187708D-99DD-4765-9047-AFA2AA279281}" destId="{0ACE31E2-686F-4080-A7CA-1C1D93194F46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112E050-5B40-4630-B669-953EECD76E1D}">
      <dsp:nvSpPr>
        <dsp:cNvPr id="0" name=""/>
        <dsp:cNvSpPr/>
      </dsp:nvSpPr>
      <dsp:spPr>
        <a:xfrm>
          <a:off x="0" y="0"/>
          <a:ext cx="109728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82B197E-7C7E-4652-83AD-A548CEC2007A}">
      <dsp:nvSpPr>
        <dsp:cNvPr id="0" name=""/>
        <dsp:cNvSpPr/>
      </dsp:nvSpPr>
      <dsp:spPr>
        <a:xfrm>
          <a:off x="0" y="0"/>
          <a:ext cx="10972800" cy="113149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8110" tIns="118110" rIns="118110" bIns="118110" numCol="1" spcCol="1270" anchor="t" anchorCtr="0">
          <a:noAutofit/>
        </a:bodyPr>
        <a:lstStyle/>
        <a:p>
          <a:pPr marL="0" lvl="0" indent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100" kern="1200"/>
            <a:t>• AI tutors are intelligent systems that provide personalized instruction and feedback to students.</a:t>
          </a:r>
        </a:p>
      </dsp:txBody>
      <dsp:txXfrm>
        <a:off x="0" y="0"/>
        <a:ext cx="10972800" cy="1131490"/>
      </dsp:txXfrm>
    </dsp:sp>
    <dsp:sp modelId="{8E674B2A-57AD-4D30-8DE0-E091D83F1C0F}">
      <dsp:nvSpPr>
        <dsp:cNvPr id="0" name=""/>
        <dsp:cNvSpPr/>
      </dsp:nvSpPr>
      <dsp:spPr>
        <a:xfrm>
          <a:off x="0" y="1131490"/>
          <a:ext cx="109728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71FF801-2572-41E7-B3B2-070B5623FEA8}">
      <dsp:nvSpPr>
        <dsp:cNvPr id="0" name=""/>
        <dsp:cNvSpPr/>
      </dsp:nvSpPr>
      <dsp:spPr>
        <a:xfrm>
          <a:off x="0" y="1131490"/>
          <a:ext cx="10972800" cy="113149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8110" tIns="118110" rIns="118110" bIns="118110" numCol="1" spcCol="1270" anchor="t" anchorCtr="0">
          <a:noAutofit/>
        </a:bodyPr>
        <a:lstStyle/>
        <a:p>
          <a:pPr marL="0" lvl="0" indent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100" kern="1200"/>
            <a:t>• They adapt to individual learning styles, paces, and preferences.</a:t>
          </a:r>
        </a:p>
      </dsp:txBody>
      <dsp:txXfrm>
        <a:off x="0" y="1131490"/>
        <a:ext cx="10972800" cy="1131490"/>
      </dsp:txXfrm>
    </dsp:sp>
    <dsp:sp modelId="{B78E2976-0DA4-41FD-A564-81DA3FF3BCFA}">
      <dsp:nvSpPr>
        <dsp:cNvPr id="0" name=""/>
        <dsp:cNvSpPr/>
      </dsp:nvSpPr>
      <dsp:spPr>
        <a:xfrm>
          <a:off x="0" y="2262981"/>
          <a:ext cx="109728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9BF640A-3AE3-45E6-B52D-18AA2FF78457}">
      <dsp:nvSpPr>
        <dsp:cNvPr id="0" name=""/>
        <dsp:cNvSpPr/>
      </dsp:nvSpPr>
      <dsp:spPr>
        <a:xfrm>
          <a:off x="0" y="2262981"/>
          <a:ext cx="10972800" cy="113149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8110" tIns="118110" rIns="118110" bIns="118110" numCol="1" spcCol="1270" anchor="t" anchorCtr="0">
          <a:noAutofit/>
        </a:bodyPr>
        <a:lstStyle/>
        <a:p>
          <a:pPr marL="0" lvl="0" indent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100" kern="1200"/>
            <a:t>• Utilize machine learning and natural language processing to simulate human tutoring.</a:t>
          </a:r>
        </a:p>
      </dsp:txBody>
      <dsp:txXfrm>
        <a:off x="0" y="2262981"/>
        <a:ext cx="10972800" cy="1131490"/>
      </dsp:txXfrm>
    </dsp:sp>
    <dsp:sp modelId="{D4A76D76-4E85-4E59-AC42-B53853CEB234}">
      <dsp:nvSpPr>
        <dsp:cNvPr id="0" name=""/>
        <dsp:cNvSpPr/>
      </dsp:nvSpPr>
      <dsp:spPr>
        <a:xfrm>
          <a:off x="0" y="3394472"/>
          <a:ext cx="109728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312C630-0A74-4C22-9617-4EE893C3A5AC}">
      <dsp:nvSpPr>
        <dsp:cNvPr id="0" name=""/>
        <dsp:cNvSpPr/>
      </dsp:nvSpPr>
      <dsp:spPr>
        <a:xfrm>
          <a:off x="0" y="3394472"/>
          <a:ext cx="10972800" cy="113149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8110" tIns="118110" rIns="118110" bIns="118110" numCol="1" spcCol="1270" anchor="t" anchorCtr="0">
          <a:noAutofit/>
        </a:bodyPr>
        <a:lstStyle/>
        <a:p>
          <a:pPr marL="0" lvl="0" indent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100" kern="1200"/>
            <a:t>• Examples include IBM Watson Education and Carnegie Learning's MATHia.</a:t>
          </a:r>
        </a:p>
      </dsp:txBody>
      <dsp:txXfrm>
        <a:off x="0" y="3394472"/>
        <a:ext cx="10972800" cy="1131490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F7E4ED0-F130-4E3A-B979-2097AE3DC30B}">
      <dsp:nvSpPr>
        <dsp:cNvPr id="0" name=""/>
        <dsp:cNvSpPr/>
      </dsp:nvSpPr>
      <dsp:spPr>
        <a:xfrm>
          <a:off x="0" y="2215"/>
          <a:ext cx="6651253" cy="1123017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CC7DF21-CBDE-4AC4-9C55-99261DCC0CA6}">
      <dsp:nvSpPr>
        <dsp:cNvPr id="0" name=""/>
        <dsp:cNvSpPr/>
      </dsp:nvSpPr>
      <dsp:spPr>
        <a:xfrm>
          <a:off x="339712" y="254894"/>
          <a:ext cx="617659" cy="617659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4461EDB-5A09-4526-B9B0-AD56AC154C9A}">
      <dsp:nvSpPr>
        <dsp:cNvPr id="0" name=""/>
        <dsp:cNvSpPr/>
      </dsp:nvSpPr>
      <dsp:spPr>
        <a:xfrm>
          <a:off x="1297085" y="2215"/>
          <a:ext cx="5354167" cy="112301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8853" tIns="118853" rIns="118853" bIns="118853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• AI applications like Duolingo offer personalized language instruction.</a:t>
          </a:r>
        </a:p>
      </dsp:txBody>
      <dsp:txXfrm>
        <a:off x="1297085" y="2215"/>
        <a:ext cx="5354167" cy="1123017"/>
      </dsp:txXfrm>
    </dsp:sp>
    <dsp:sp modelId="{09AC15FF-3BA6-4555-BB47-33BD610E1ACD}">
      <dsp:nvSpPr>
        <dsp:cNvPr id="0" name=""/>
        <dsp:cNvSpPr/>
      </dsp:nvSpPr>
      <dsp:spPr>
        <a:xfrm>
          <a:off x="0" y="1405987"/>
          <a:ext cx="6651253" cy="1123017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DA11AE9-73EC-445B-B6A0-966A50E93B6F}">
      <dsp:nvSpPr>
        <dsp:cNvPr id="0" name=""/>
        <dsp:cNvSpPr/>
      </dsp:nvSpPr>
      <dsp:spPr>
        <a:xfrm>
          <a:off x="339712" y="1658666"/>
          <a:ext cx="617659" cy="617659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47785BA-2B11-4C6D-87AF-9AE1DB65A550}">
      <dsp:nvSpPr>
        <dsp:cNvPr id="0" name=""/>
        <dsp:cNvSpPr/>
      </dsp:nvSpPr>
      <dsp:spPr>
        <a:xfrm>
          <a:off x="1297085" y="1405987"/>
          <a:ext cx="5354167" cy="112301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8853" tIns="118853" rIns="118853" bIns="118853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• Incorporate speech recognition and real-time feedback.</a:t>
          </a:r>
        </a:p>
      </dsp:txBody>
      <dsp:txXfrm>
        <a:off x="1297085" y="1405987"/>
        <a:ext cx="5354167" cy="1123017"/>
      </dsp:txXfrm>
    </dsp:sp>
    <dsp:sp modelId="{021EC22A-1C1A-44DA-8738-6BCAF262ADEC}">
      <dsp:nvSpPr>
        <dsp:cNvPr id="0" name=""/>
        <dsp:cNvSpPr/>
      </dsp:nvSpPr>
      <dsp:spPr>
        <a:xfrm>
          <a:off x="0" y="2809759"/>
          <a:ext cx="6651253" cy="1123017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960D1AB-A5FB-4836-B537-EE9551F74B74}">
      <dsp:nvSpPr>
        <dsp:cNvPr id="0" name=""/>
        <dsp:cNvSpPr/>
      </dsp:nvSpPr>
      <dsp:spPr>
        <a:xfrm>
          <a:off x="339712" y="3062438"/>
          <a:ext cx="617659" cy="617659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CD4C3D4-E7E0-4CF1-AFEE-A06AB133E509}">
      <dsp:nvSpPr>
        <dsp:cNvPr id="0" name=""/>
        <dsp:cNvSpPr/>
      </dsp:nvSpPr>
      <dsp:spPr>
        <a:xfrm>
          <a:off x="1297085" y="2809759"/>
          <a:ext cx="5354167" cy="112301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8853" tIns="118853" rIns="118853" bIns="118853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• Support learners in acquiring new languages effectively.</a:t>
          </a:r>
        </a:p>
      </dsp:txBody>
      <dsp:txXfrm>
        <a:off x="1297085" y="2809759"/>
        <a:ext cx="5354167" cy="1123017"/>
      </dsp:txXfrm>
    </dsp:sp>
    <dsp:sp modelId="{1E64B852-AB52-44B2-9CBC-384A19DED644}">
      <dsp:nvSpPr>
        <dsp:cNvPr id="0" name=""/>
        <dsp:cNvSpPr/>
      </dsp:nvSpPr>
      <dsp:spPr>
        <a:xfrm>
          <a:off x="0" y="4213530"/>
          <a:ext cx="6651253" cy="1123017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54B1A0A-B27D-4A24-B5B3-8D8D5DB8FA83}">
      <dsp:nvSpPr>
        <dsp:cNvPr id="0" name=""/>
        <dsp:cNvSpPr/>
      </dsp:nvSpPr>
      <dsp:spPr>
        <a:xfrm>
          <a:off x="339712" y="4466209"/>
          <a:ext cx="617659" cy="617659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9326822-846E-498E-B7BF-798C5DA7CBEF}">
      <dsp:nvSpPr>
        <dsp:cNvPr id="0" name=""/>
        <dsp:cNvSpPr/>
      </dsp:nvSpPr>
      <dsp:spPr>
        <a:xfrm>
          <a:off x="1297085" y="4213530"/>
          <a:ext cx="5354167" cy="112301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8853" tIns="118853" rIns="118853" bIns="118853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• Examples: Babbel, FluentU, and Lingvist.</a:t>
          </a:r>
        </a:p>
      </dsp:txBody>
      <dsp:txXfrm>
        <a:off x="1297085" y="4213530"/>
        <a:ext cx="5354167" cy="1123017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6809D2C-9F57-43B9-AEB0-0B17F02F46CB}">
      <dsp:nvSpPr>
        <dsp:cNvPr id="0" name=""/>
        <dsp:cNvSpPr/>
      </dsp:nvSpPr>
      <dsp:spPr>
        <a:xfrm>
          <a:off x="0" y="0"/>
          <a:ext cx="6900512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DD94684-F085-403F-8824-851A93BF61AF}">
      <dsp:nvSpPr>
        <dsp:cNvPr id="0" name=""/>
        <dsp:cNvSpPr/>
      </dsp:nvSpPr>
      <dsp:spPr>
        <a:xfrm>
          <a:off x="0" y="0"/>
          <a:ext cx="6900512" cy="13840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7160" tIns="137160" rIns="137160" bIns="137160" numCol="1" spcCol="1270" anchor="t" anchorCtr="0">
          <a:noAutofit/>
        </a:bodyPr>
        <a:lstStyle/>
        <a:p>
          <a:pPr marL="0" lvl="0" indent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kern="1200"/>
            <a:t>• Personalized learning experiences catering to individual needs.</a:t>
          </a:r>
        </a:p>
      </dsp:txBody>
      <dsp:txXfrm>
        <a:off x="0" y="0"/>
        <a:ext cx="6900512" cy="1384035"/>
      </dsp:txXfrm>
    </dsp:sp>
    <dsp:sp modelId="{6B1872A4-9619-4F5E-B87E-9A08B58292DD}">
      <dsp:nvSpPr>
        <dsp:cNvPr id="0" name=""/>
        <dsp:cNvSpPr/>
      </dsp:nvSpPr>
      <dsp:spPr>
        <a:xfrm>
          <a:off x="0" y="1384035"/>
          <a:ext cx="6900512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C9A12D5-F1CE-4E93-BEAA-75DD265C65AD}">
      <dsp:nvSpPr>
        <dsp:cNvPr id="0" name=""/>
        <dsp:cNvSpPr/>
      </dsp:nvSpPr>
      <dsp:spPr>
        <a:xfrm>
          <a:off x="0" y="1384035"/>
          <a:ext cx="6900512" cy="13840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7160" tIns="137160" rIns="137160" bIns="137160" numCol="1" spcCol="1270" anchor="t" anchorCtr="0">
          <a:noAutofit/>
        </a:bodyPr>
        <a:lstStyle/>
        <a:p>
          <a:pPr marL="0" lvl="0" indent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kern="1200"/>
            <a:t>• Immediate feedback and support.</a:t>
          </a:r>
        </a:p>
      </dsp:txBody>
      <dsp:txXfrm>
        <a:off x="0" y="1384035"/>
        <a:ext cx="6900512" cy="1384035"/>
      </dsp:txXfrm>
    </dsp:sp>
    <dsp:sp modelId="{0EBFA4A3-08F4-4F07-8456-3C25BE44563C}">
      <dsp:nvSpPr>
        <dsp:cNvPr id="0" name=""/>
        <dsp:cNvSpPr/>
      </dsp:nvSpPr>
      <dsp:spPr>
        <a:xfrm>
          <a:off x="0" y="2768070"/>
          <a:ext cx="6900512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E33F451-812F-4C68-A754-5734102CC1C0}">
      <dsp:nvSpPr>
        <dsp:cNvPr id="0" name=""/>
        <dsp:cNvSpPr/>
      </dsp:nvSpPr>
      <dsp:spPr>
        <a:xfrm>
          <a:off x="0" y="2768070"/>
          <a:ext cx="6900512" cy="13840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7160" tIns="137160" rIns="137160" bIns="137160" numCol="1" spcCol="1270" anchor="t" anchorCtr="0">
          <a:noAutofit/>
        </a:bodyPr>
        <a:lstStyle/>
        <a:p>
          <a:pPr marL="0" lvl="0" indent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kern="1200"/>
            <a:t>• Enhanced engagement and motivation.</a:t>
          </a:r>
        </a:p>
      </dsp:txBody>
      <dsp:txXfrm>
        <a:off x="0" y="2768070"/>
        <a:ext cx="6900512" cy="1384035"/>
      </dsp:txXfrm>
    </dsp:sp>
    <dsp:sp modelId="{92A3173D-0251-4E48-ABD7-AFDEAE15EC68}">
      <dsp:nvSpPr>
        <dsp:cNvPr id="0" name=""/>
        <dsp:cNvSpPr/>
      </dsp:nvSpPr>
      <dsp:spPr>
        <a:xfrm>
          <a:off x="0" y="4152105"/>
          <a:ext cx="6900512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C590F81-94E0-435F-94F5-5C5E46223F11}">
      <dsp:nvSpPr>
        <dsp:cNvPr id="0" name=""/>
        <dsp:cNvSpPr/>
      </dsp:nvSpPr>
      <dsp:spPr>
        <a:xfrm>
          <a:off x="0" y="4152105"/>
          <a:ext cx="6900512" cy="13840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7160" tIns="137160" rIns="137160" bIns="137160" numCol="1" spcCol="1270" anchor="t" anchorCtr="0">
          <a:noAutofit/>
        </a:bodyPr>
        <a:lstStyle/>
        <a:p>
          <a:pPr marL="0" lvl="0" indent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kern="1200"/>
            <a:t>• AI-driven tools adapt to student's pace, improving their confidence.</a:t>
          </a:r>
        </a:p>
      </dsp:txBody>
      <dsp:txXfrm>
        <a:off x="0" y="4152105"/>
        <a:ext cx="6900512" cy="1384035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A480996-B05E-4927-AB4F-79FC83CEA836}">
      <dsp:nvSpPr>
        <dsp:cNvPr id="0" name=""/>
        <dsp:cNvSpPr/>
      </dsp:nvSpPr>
      <dsp:spPr>
        <a:xfrm>
          <a:off x="0" y="0"/>
          <a:ext cx="6900512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95CDE13-D6DA-4532-B616-0E8878FF7D3D}">
      <dsp:nvSpPr>
        <dsp:cNvPr id="0" name=""/>
        <dsp:cNvSpPr/>
      </dsp:nvSpPr>
      <dsp:spPr>
        <a:xfrm>
          <a:off x="0" y="0"/>
          <a:ext cx="6900512" cy="13840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3350" tIns="133350" rIns="133350" bIns="133350" numCol="1" spcCol="1270" anchor="t" anchorCtr="0">
          <a:noAutofit/>
        </a:bodyPr>
        <a:lstStyle/>
        <a:p>
          <a:pPr marL="0" lvl="0" indent="0" algn="l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500" kern="1200"/>
            <a:t>• AI automates administrative tasks, saving time.</a:t>
          </a:r>
        </a:p>
      </dsp:txBody>
      <dsp:txXfrm>
        <a:off x="0" y="0"/>
        <a:ext cx="6900512" cy="1384035"/>
      </dsp:txXfrm>
    </dsp:sp>
    <dsp:sp modelId="{302B288D-A635-4F30-8E09-316DEFD6EC2E}">
      <dsp:nvSpPr>
        <dsp:cNvPr id="0" name=""/>
        <dsp:cNvSpPr/>
      </dsp:nvSpPr>
      <dsp:spPr>
        <a:xfrm>
          <a:off x="0" y="1384035"/>
          <a:ext cx="6900512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9F67404-264B-4E1A-885D-74D872D1270E}">
      <dsp:nvSpPr>
        <dsp:cNvPr id="0" name=""/>
        <dsp:cNvSpPr/>
      </dsp:nvSpPr>
      <dsp:spPr>
        <a:xfrm>
          <a:off x="0" y="1384035"/>
          <a:ext cx="6900512" cy="13840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3350" tIns="133350" rIns="133350" bIns="133350" numCol="1" spcCol="1270" anchor="t" anchorCtr="0">
          <a:noAutofit/>
        </a:bodyPr>
        <a:lstStyle/>
        <a:p>
          <a:pPr marL="0" lvl="0" indent="0" algn="l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500" kern="1200"/>
            <a:t>• Provides data-driven insights into student performance.</a:t>
          </a:r>
        </a:p>
      </dsp:txBody>
      <dsp:txXfrm>
        <a:off x="0" y="1384035"/>
        <a:ext cx="6900512" cy="1384035"/>
      </dsp:txXfrm>
    </dsp:sp>
    <dsp:sp modelId="{D8DAAD79-ED07-4F11-9FEF-803FFB0913F8}">
      <dsp:nvSpPr>
        <dsp:cNvPr id="0" name=""/>
        <dsp:cNvSpPr/>
      </dsp:nvSpPr>
      <dsp:spPr>
        <a:xfrm>
          <a:off x="0" y="2768070"/>
          <a:ext cx="6900512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2A1D07F-CEDF-4F1E-B43A-8B116EBDEA06}">
      <dsp:nvSpPr>
        <dsp:cNvPr id="0" name=""/>
        <dsp:cNvSpPr/>
      </dsp:nvSpPr>
      <dsp:spPr>
        <a:xfrm>
          <a:off x="0" y="2768070"/>
          <a:ext cx="6900512" cy="13840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3350" tIns="133350" rIns="133350" bIns="133350" numCol="1" spcCol="1270" anchor="t" anchorCtr="0">
          <a:noAutofit/>
        </a:bodyPr>
        <a:lstStyle/>
        <a:p>
          <a:pPr marL="0" lvl="0" indent="0" algn="l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500" kern="1200"/>
            <a:t>• Supports differentiated instruction and personalized feedback.</a:t>
          </a:r>
        </a:p>
      </dsp:txBody>
      <dsp:txXfrm>
        <a:off x="0" y="2768070"/>
        <a:ext cx="6900512" cy="1384035"/>
      </dsp:txXfrm>
    </dsp:sp>
    <dsp:sp modelId="{72F6B1C7-D921-44DB-A4E1-A69C89D19A26}">
      <dsp:nvSpPr>
        <dsp:cNvPr id="0" name=""/>
        <dsp:cNvSpPr/>
      </dsp:nvSpPr>
      <dsp:spPr>
        <a:xfrm>
          <a:off x="0" y="4152105"/>
          <a:ext cx="6900512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A541A6F-ACFB-463B-9066-077509862B5D}">
      <dsp:nvSpPr>
        <dsp:cNvPr id="0" name=""/>
        <dsp:cNvSpPr/>
      </dsp:nvSpPr>
      <dsp:spPr>
        <a:xfrm>
          <a:off x="0" y="4152105"/>
          <a:ext cx="6900512" cy="13840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3350" tIns="133350" rIns="133350" bIns="133350" numCol="1" spcCol="1270" anchor="t" anchorCtr="0">
          <a:noAutofit/>
        </a:bodyPr>
        <a:lstStyle/>
        <a:p>
          <a:pPr marL="0" lvl="0" indent="0" algn="l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500" kern="1200"/>
            <a:t>• Reduces teacher burnout by taking over repetitive tasks.</a:t>
          </a:r>
        </a:p>
      </dsp:txBody>
      <dsp:txXfrm>
        <a:off x="0" y="4152105"/>
        <a:ext cx="6900512" cy="1384035"/>
      </dsp:txXfrm>
    </dsp:sp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5AD6765-52A5-44AF-8247-96623399470D}">
      <dsp:nvSpPr>
        <dsp:cNvPr id="0" name=""/>
        <dsp:cNvSpPr/>
      </dsp:nvSpPr>
      <dsp:spPr>
        <a:xfrm>
          <a:off x="0" y="0"/>
          <a:ext cx="6900512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C2FF410-51BD-41A3-9E5B-5C37D8D57660}">
      <dsp:nvSpPr>
        <dsp:cNvPr id="0" name=""/>
        <dsp:cNvSpPr/>
      </dsp:nvSpPr>
      <dsp:spPr>
        <a:xfrm>
          <a:off x="0" y="0"/>
          <a:ext cx="6900512" cy="13840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4780" tIns="144780" rIns="144780" bIns="144780" numCol="1" spcCol="1270" anchor="t" anchorCtr="0">
          <a:noAutofit/>
        </a:bodyPr>
        <a:lstStyle/>
        <a:p>
          <a:pPr marL="0" lvl="0" indent="0" algn="l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800" kern="1200"/>
            <a:t>• Integration complexities with existing systems.</a:t>
          </a:r>
        </a:p>
      </dsp:txBody>
      <dsp:txXfrm>
        <a:off x="0" y="0"/>
        <a:ext cx="6900512" cy="1384035"/>
      </dsp:txXfrm>
    </dsp:sp>
    <dsp:sp modelId="{0E4885B8-35C0-430E-9FC2-A72F549CDFA5}">
      <dsp:nvSpPr>
        <dsp:cNvPr id="0" name=""/>
        <dsp:cNvSpPr/>
      </dsp:nvSpPr>
      <dsp:spPr>
        <a:xfrm>
          <a:off x="0" y="1384035"/>
          <a:ext cx="6900512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A093DC1-E52B-4095-BCF3-CB00A0344374}">
      <dsp:nvSpPr>
        <dsp:cNvPr id="0" name=""/>
        <dsp:cNvSpPr/>
      </dsp:nvSpPr>
      <dsp:spPr>
        <a:xfrm>
          <a:off x="0" y="1384035"/>
          <a:ext cx="6900512" cy="13840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4780" tIns="144780" rIns="144780" bIns="144780" numCol="1" spcCol="1270" anchor="t" anchorCtr="0">
          <a:noAutofit/>
        </a:bodyPr>
        <a:lstStyle/>
        <a:p>
          <a:pPr marL="0" lvl="0" indent="0" algn="l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800" kern="1200"/>
            <a:t>• Resistance from educators and institutions.</a:t>
          </a:r>
        </a:p>
      </dsp:txBody>
      <dsp:txXfrm>
        <a:off x="0" y="1384035"/>
        <a:ext cx="6900512" cy="1384035"/>
      </dsp:txXfrm>
    </dsp:sp>
    <dsp:sp modelId="{4D1DAA1F-BBF3-4C72-BDA1-6B6B2E891D64}">
      <dsp:nvSpPr>
        <dsp:cNvPr id="0" name=""/>
        <dsp:cNvSpPr/>
      </dsp:nvSpPr>
      <dsp:spPr>
        <a:xfrm>
          <a:off x="0" y="2768070"/>
          <a:ext cx="6900512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0EB2D32-C498-4A64-9B8F-844B747BE3C5}">
      <dsp:nvSpPr>
        <dsp:cNvPr id="0" name=""/>
        <dsp:cNvSpPr/>
      </dsp:nvSpPr>
      <dsp:spPr>
        <a:xfrm>
          <a:off x="0" y="2768070"/>
          <a:ext cx="6900512" cy="13840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4780" tIns="144780" rIns="144780" bIns="144780" numCol="1" spcCol="1270" anchor="t" anchorCtr="0">
          <a:noAutofit/>
        </a:bodyPr>
        <a:lstStyle/>
        <a:p>
          <a:pPr marL="0" lvl="0" indent="0" algn="l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800" kern="1200"/>
            <a:t>• Ensuring equity and accessibility for all students.</a:t>
          </a:r>
        </a:p>
      </dsp:txBody>
      <dsp:txXfrm>
        <a:off x="0" y="2768070"/>
        <a:ext cx="6900512" cy="1384035"/>
      </dsp:txXfrm>
    </dsp:sp>
    <dsp:sp modelId="{216F2876-EF72-4C12-AE03-FA131165F98F}">
      <dsp:nvSpPr>
        <dsp:cNvPr id="0" name=""/>
        <dsp:cNvSpPr/>
      </dsp:nvSpPr>
      <dsp:spPr>
        <a:xfrm>
          <a:off x="0" y="4152105"/>
          <a:ext cx="6900512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7D1FAEA-1A9C-41E8-9E4C-C14B0676D5B2}">
      <dsp:nvSpPr>
        <dsp:cNvPr id="0" name=""/>
        <dsp:cNvSpPr/>
      </dsp:nvSpPr>
      <dsp:spPr>
        <a:xfrm>
          <a:off x="0" y="4152105"/>
          <a:ext cx="6900512" cy="13840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4780" tIns="144780" rIns="144780" bIns="144780" numCol="1" spcCol="1270" anchor="t" anchorCtr="0">
          <a:noAutofit/>
        </a:bodyPr>
        <a:lstStyle/>
        <a:p>
          <a:pPr marL="0" lvl="0" indent="0" algn="l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800" kern="1200"/>
            <a:t>• Overcoming skepticism and bias regarding AI.</a:t>
          </a:r>
        </a:p>
      </dsp:txBody>
      <dsp:txXfrm>
        <a:off x="0" y="4152105"/>
        <a:ext cx="6900512" cy="1384035"/>
      </dsp:txXfrm>
    </dsp:sp>
  </dsp:spTree>
</dsp:drawing>
</file>

<file path=ppt/diagrams/drawing1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293EE87-2C92-46E3-A302-7095851E08FA}">
      <dsp:nvSpPr>
        <dsp:cNvPr id="0" name=""/>
        <dsp:cNvSpPr/>
      </dsp:nvSpPr>
      <dsp:spPr>
        <a:xfrm>
          <a:off x="0" y="0"/>
          <a:ext cx="6900512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E70D618-4645-4753-BF98-379E210DEE11}">
      <dsp:nvSpPr>
        <dsp:cNvPr id="0" name=""/>
        <dsp:cNvSpPr/>
      </dsp:nvSpPr>
      <dsp:spPr>
        <a:xfrm>
          <a:off x="0" y="0"/>
          <a:ext cx="6900512" cy="13840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t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/>
            <a:t>• AI systems collect and analyze student data.</a:t>
          </a:r>
        </a:p>
      </dsp:txBody>
      <dsp:txXfrm>
        <a:off x="0" y="0"/>
        <a:ext cx="6900512" cy="1384035"/>
      </dsp:txXfrm>
    </dsp:sp>
    <dsp:sp modelId="{AB9971AA-5C83-45AA-AF0E-312FCA4A33A6}">
      <dsp:nvSpPr>
        <dsp:cNvPr id="0" name=""/>
        <dsp:cNvSpPr/>
      </dsp:nvSpPr>
      <dsp:spPr>
        <a:xfrm>
          <a:off x="0" y="1384035"/>
          <a:ext cx="6900512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A9AD761-C8AE-4921-81D9-BF20F04E4692}">
      <dsp:nvSpPr>
        <dsp:cNvPr id="0" name=""/>
        <dsp:cNvSpPr/>
      </dsp:nvSpPr>
      <dsp:spPr>
        <a:xfrm>
          <a:off x="0" y="1384035"/>
          <a:ext cx="6900512" cy="13840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t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/>
            <a:t>• Need for robust data protection and privacy policies.</a:t>
          </a:r>
        </a:p>
      </dsp:txBody>
      <dsp:txXfrm>
        <a:off x="0" y="1384035"/>
        <a:ext cx="6900512" cy="1384035"/>
      </dsp:txXfrm>
    </dsp:sp>
    <dsp:sp modelId="{D20716E8-293C-49E2-8191-5FB24EED6D3D}">
      <dsp:nvSpPr>
        <dsp:cNvPr id="0" name=""/>
        <dsp:cNvSpPr/>
      </dsp:nvSpPr>
      <dsp:spPr>
        <a:xfrm>
          <a:off x="0" y="2768070"/>
          <a:ext cx="6900512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DF639AC-2EBD-42C1-92B8-770FB8E81E80}">
      <dsp:nvSpPr>
        <dsp:cNvPr id="0" name=""/>
        <dsp:cNvSpPr/>
      </dsp:nvSpPr>
      <dsp:spPr>
        <a:xfrm>
          <a:off x="0" y="2768070"/>
          <a:ext cx="6900512" cy="13840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t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/>
            <a:t>• Compliance with regulations like GDPR and FERPA.</a:t>
          </a:r>
        </a:p>
      </dsp:txBody>
      <dsp:txXfrm>
        <a:off x="0" y="2768070"/>
        <a:ext cx="6900512" cy="1384035"/>
      </dsp:txXfrm>
    </dsp:sp>
    <dsp:sp modelId="{31F373A4-45B3-45E4-AB22-2E65D4DF8FB9}">
      <dsp:nvSpPr>
        <dsp:cNvPr id="0" name=""/>
        <dsp:cNvSpPr/>
      </dsp:nvSpPr>
      <dsp:spPr>
        <a:xfrm>
          <a:off x="0" y="4152105"/>
          <a:ext cx="6900512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3E505E0-6340-4F29-8526-D810FB38A52A}">
      <dsp:nvSpPr>
        <dsp:cNvPr id="0" name=""/>
        <dsp:cNvSpPr/>
      </dsp:nvSpPr>
      <dsp:spPr>
        <a:xfrm>
          <a:off x="0" y="4152105"/>
          <a:ext cx="6900512" cy="13840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t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/>
            <a:t>• AI must respect student privacy and only use data for educational purposes.</a:t>
          </a:r>
        </a:p>
      </dsp:txBody>
      <dsp:txXfrm>
        <a:off x="0" y="4152105"/>
        <a:ext cx="6900512" cy="1384035"/>
      </dsp:txXfrm>
    </dsp:sp>
  </dsp:spTree>
</dsp:drawing>
</file>

<file path=ppt/diagrams/drawing1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C19482F-8070-4FA7-8F0E-5E4606CC161B}">
      <dsp:nvSpPr>
        <dsp:cNvPr id="0" name=""/>
        <dsp:cNvSpPr/>
      </dsp:nvSpPr>
      <dsp:spPr>
        <a:xfrm>
          <a:off x="0" y="0"/>
          <a:ext cx="6900512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DC877E7-FEAB-4386-9C1A-EFD823012BFA}">
      <dsp:nvSpPr>
        <dsp:cNvPr id="0" name=""/>
        <dsp:cNvSpPr/>
      </dsp:nvSpPr>
      <dsp:spPr>
        <a:xfrm>
          <a:off x="0" y="0"/>
          <a:ext cx="6900512" cy="13840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0970" tIns="140970" rIns="140970" bIns="140970" numCol="1" spcCol="1270" anchor="t" anchorCtr="0">
          <a:noAutofit/>
        </a:bodyPr>
        <a:lstStyle/>
        <a:p>
          <a:pPr marL="0" lvl="0" indent="0" algn="l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700" kern="1200"/>
            <a:t>• AI algorithms may inherit biases from training data.</a:t>
          </a:r>
        </a:p>
      </dsp:txBody>
      <dsp:txXfrm>
        <a:off x="0" y="0"/>
        <a:ext cx="6900512" cy="1384035"/>
      </dsp:txXfrm>
    </dsp:sp>
    <dsp:sp modelId="{AB2C53C3-FF01-4FEB-85D2-710140AADAD0}">
      <dsp:nvSpPr>
        <dsp:cNvPr id="0" name=""/>
        <dsp:cNvSpPr/>
      </dsp:nvSpPr>
      <dsp:spPr>
        <a:xfrm>
          <a:off x="0" y="1384035"/>
          <a:ext cx="6900512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80A857D-8DB2-425C-987C-73129AB49571}">
      <dsp:nvSpPr>
        <dsp:cNvPr id="0" name=""/>
        <dsp:cNvSpPr/>
      </dsp:nvSpPr>
      <dsp:spPr>
        <a:xfrm>
          <a:off x="0" y="1384035"/>
          <a:ext cx="6900512" cy="13840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0970" tIns="140970" rIns="140970" bIns="140970" numCol="1" spcCol="1270" anchor="t" anchorCtr="0">
          <a:noAutofit/>
        </a:bodyPr>
        <a:lstStyle/>
        <a:p>
          <a:pPr marL="0" lvl="0" indent="0" algn="l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700" kern="1200"/>
            <a:t>• Risk of unfair assessments if not properly managed.</a:t>
          </a:r>
        </a:p>
      </dsp:txBody>
      <dsp:txXfrm>
        <a:off x="0" y="1384035"/>
        <a:ext cx="6900512" cy="1384035"/>
      </dsp:txXfrm>
    </dsp:sp>
    <dsp:sp modelId="{8563E68C-BF59-4E75-9BD4-13D8D9627550}">
      <dsp:nvSpPr>
        <dsp:cNvPr id="0" name=""/>
        <dsp:cNvSpPr/>
      </dsp:nvSpPr>
      <dsp:spPr>
        <a:xfrm>
          <a:off x="0" y="2768070"/>
          <a:ext cx="6900512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5F3B22F-A518-4D35-BCDF-AFD8E01D4853}">
      <dsp:nvSpPr>
        <dsp:cNvPr id="0" name=""/>
        <dsp:cNvSpPr/>
      </dsp:nvSpPr>
      <dsp:spPr>
        <a:xfrm>
          <a:off x="0" y="2768070"/>
          <a:ext cx="6900512" cy="13840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0970" tIns="140970" rIns="140970" bIns="140970" numCol="1" spcCol="1270" anchor="t" anchorCtr="0">
          <a:noAutofit/>
        </a:bodyPr>
        <a:lstStyle/>
        <a:p>
          <a:pPr marL="0" lvl="0" indent="0" algn="l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700" kern="1200"/>
            <a:t>• Importance of transparency and regular audits.</a:t>
          </a:r>
        </a:p>
      </dsp:txBody>
      <dsp:txXfrm>
        <a:off x="0" y="2768070"/>
        <a:ext cx="6900512" cy="1384035"/>
      </dsp:txXfrm>
    </dsp:sp>
    <dsp:sp modelId="{2FCC96F2-42DB-4E73-9DFC-925C4AE42968}">
      <dsp:nvSpPr>
        <dsp:cNvPr id="0" name=""/>
        <dsp:cNvSpPr/>
      </dsp:nvSpPr>
      <dsp:spPr>
        <a:xfrm>
          <a:off x="0" y="4152105"/>
          <a:ext cx="6900512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97A9536-E523-40DE-86D7-1A2F87A61117}">
      <dsp:nvSpPr>
        <dsp:cNvPr id="0" name=""/>
        <dsp:cNvSpPr/>
      </dsp:nvSpPr>
      <dsp:spPr>
        <a:xfrm>
          <a:off x="0" y="4152105"/>
          <a:ext cx="6900512" cy="13840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0970" tIns="140970" rIns="140970" bIns="140970" numCol="1" spcCol="1270" anchor="t" anchorCtr="0">
          <a:noAutofit/>
        </a:bodyPr>
        <a:lstStyle/>
        <a:p>
          <a:pPr marL="0" lvl="0" indent="0" algn="l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700" kern="1200"/>
            <a:t>• Ensuring equal access to learning materials and evaluation.</a:t>
          </a:r>
        </a:p>
      </dsp:txBody>
      <dsp:txXfrm>
        <a:off x="0" y="4152105"/>
        <a:ext cx="6900512" cy="1384035"/>
      </dsp:txXfrm>
    </dsp:sp>
  </dsp:spTree>
</dsp:drawing>
</file>

<file path=ppt/diagrams/drawing1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C6D1AFC-C030-45D8-9A77-5B3770B7BD4A}">
      <dsp:nvSpPr>
        <dsp:cNvPr id="0" name=""/>
        <dsp:cNvSpPr/>
      </dsp:nvSpPr>
      <dsp:spPr>
        <a:xfrm>
          <a:off x="0" y="0"/>
          <a:ext cx="6900512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19CFACD-F54E-4FED-8B1E-0DD5CAC0D428}">
      <dsp:nvSpPr>
        <dsp:cNvPr id="0" name=""/>
        <dsp:cNvSpPr/>
      </dsp:nvSpPr>
      <dsp:spPr>
        <a:xfrm>
          <a:off x="0" y="0"/>
          <a:ext cx="6900512" cy="13840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7160" tIns="137160" rIns="137160" bIns="137160" numCol="1" spcCol="1270" anchor="t" anchorCtr="0">
          <a:noAutofit/>
        </a:bodyPr>
        <a:lstStyle/>
        <a:p>
          <a:pPr marL="0" lvl="0" indent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kern="1200"/>
            <a:t>• Duolingo utilizes AI to personalize language learning experiences.</a:t>
          </a:r>
        </a:p>
      </dsp:txBody>
      <dsp:txXfrm>
        <a:off x="0" y="0"/>
        <a:ext cx="6900512" cy="1384035"/>
      </dsp:txXfrm>
    </dsp:sp>
    <dsp:sp modelId="{DC99E3F1-62BD-45E8-A4A2-0654A66F8E56}">
      <dsp:nvSpPr>
        <dsp:cNvPr id="0" name=""/>
        <dsp:cNvSpPr/>
      </dsp:nvSpPr>
      <dsp:spPr>
        <a:xfrm>
          <a:off x="0" y="1384035"/>
          <a:ext cx="6900512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A22FECB-CCED-4FDB-A61A-5E757D61783C}">
      <dsp:nvSpPr>
        <dsp:cNvPr id="0" name=""/>
        <dsp:cNvSpPr/>
      </dsp:nvSpPr>
      <dsp:spPr>
        <a:xfrm>
          <a:off x="0" y="1384035"/>
          <a:ext cx="6900512" cy="13840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7160" tIns="137160" rIns="137160" bIns="137160" numCol="1" spcCol="1270" anchor="t" anchorCtr="0">
          <a:noAutofit/>
        </a:bodyPr>
        <a:lstStyle/>
        <a:p>
          <a:pPr marL="0" lvl="0" indent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kern="1200"/>
            <a:t>• Incorporates speech recognition and adaptive learning paths.</a:t>
          </a:r>
        </a:p>
      </dsp:txBody>
      <dsp:txXfrm>
        <a:off x="0" y="1384035"/>
        <a:ext cx="6900512" cy="1384035"/>
      </dsp:txXfrm>
    </dsp:sp>
    <dsp:sp modelId="{562C211F-B612-4AD5-8CD6-2BE415DF1815}">
      <dsp:nvSpPr>
        <dsp:cNvPr id="0" name=""/>
        <dsp:cNvSpPr/>
      </dsp:nvSpPr>
      <dsp:spPr>
        <a:xfrm>
          <a:off x="0" y="2768070"/>
          <a:ext cx="6900512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BCF539F-DB98-4D26-B0E2-32D238BFDEE0}">
      <dsp:nvSpPr>
        <dsp:cNvPr id="0" name=""/>
        <dsp:cNvSpPr/>
      </dsp:nvSpPr>
      <dsp:spPr>
        <a:xfrm>
          <a:off x="0" y="2768070"/>
          <a:ext cx="6900512" cy="13840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7160" tIns="137160" rIns="137160" bIns="137160" numCol="1" spcCol="1270" anchor="t" anchorCtr="0">
          <a:noAutofit/>
        </a:bodyPr>
        <a:lstStyle/>
        <a:p>
          <a:pPr marL="0" lvl="0" indent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kern="1200"/>
            <a:t>• Expanding AI applications to other subjects like math and music.</a:t>
          </a:r>
        </a:p>
      </dsp:txBody>
      <dsp:txXfrm>
        <a:off x="0" y="2768070"/>
        <a:ext cx="6900512" cy="1384035"/>
      </dsp:txXfrm>
    </dsp:sp>
    <dsp:sp modelId="{ED2015C4-431A-462B-926F-E054BB2F6BE8}">
      <dsp:nvSpPr>
        <dsp:cNvPr id="0" name=""/>
        <dsp:cNvSpPr/>
      </dsp:nvSpPr>
      <dsp:spPr>
        <a:xfrm>
          <a:off x="0" y="4152105"/>
          <a:ext cx="6900512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E2B05C3-C338-4521-8CDB-23A73BA04487}">
      <dsp:nvSpPr>
        <dsp:cNvPr id="0" name=""/>
        <dsp:cNvSpPr/>
      </dsp:nvSpPr>
      <dsp:spPr>
        <a:xfrm>
          <a:off x="0" y="4152105"/>
          <a:ext cx="6900512" cy="13840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7160" tIns="137160" rIns="137160" bIns="137160" numCol="1" spcCol="1270" anchor="t" anchorCtr="0">
          <a:noAutofit/>
        </a:bodyPr>
        <a:lstStyle/>
        <a:p>
          <a:pPr marL="0" lvl="0" indent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kern="1200"/>
            <a:t>• Features like gamification enhance user retention.</a:t>
          </a:r>
        </a:p>
      </dsp:txBody>
      <dsp:txXfrm>
        <a:off x="0" y="4152105"/>
        <a:ext cx="6900512" cy="1384035"/>
      </dsp:txXfrm>
    </dsp:sp>
  </dsp:spTree>
</dsp:drawing>
</file>

<file path=ppt/diagrams/drawing1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FC77AAE-533D-429D-A2C7-9B1899350C32}">
      <dsp:nvSpPr>
        <dsp:cNvPr id="0" name=""/>
        <dsp:cNvSpPr/>
      </dsp:nvSpPr>
      <dsp:spPr>
        <a:xfrm>
          <a:off x="0" y="0"/>
          <a:ext cx="6900512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0C81F37-16E1-45CC-AD9D-F5DDBB2B250E}">
      <dsp:nvSpPr>
        <dsp:cNvPr id="0" name=""/>
        <dsp:cNvSpPr/>
      </dsp:nvSpPr>
      <dsp:spPr>
        <a:xfrm>
          <a:off x="0" y="0"/>
          <a:ext cx="6900512" cy="13840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8110" tIns="118110" rIns="118110" bIns="118110" numCol="1" spcCol="1270" anchor="t" anchorCtr="0">
          <a:noAutofit/>
        </a:bodyPr>
        <a:lstStyle/>
        <a:p>
          <a:pPr marL="0" lvl="0" indent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100" kern="1200"/>
            <a:t>• Coursera employs AI to suggest courses based on user behavior and preferences.</a:t>
          </a:r>
        </a:p>
      </dsp:txBody>
      <dsp:txXfrm>
        <a:off x="0" y="0"/>
        <a:ext cx="6900512" cy="1384035"/>
      </dsp:txXfrm>
    </dsp:sp>
    <dsp:sp modelId="{E7D812E8-2073-4FDA-9A96-878D646B8865}">
      <dsp:nvSpPr>
        <dsp:cNvPr id="0" name=""/>
        <dsp:cNvSpPr/>
      </dsp:nvSpPr>
      <dsp:spPr>
        <a:xfrm>
          <a:off x="0" y="1384035"/>
          <a:ext cx="6900512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D3A49B6-C0BC-4AA6-A026-A393128DB807}">
      <dsp:nvSpPr>
        <dsp:cNvPr id="0" name=""/>
        <dsp:cNvSpPr/>
      </dsp:nvSpPr>
      <dsp:spPr>
        <a:xfrm>
          <a:off x="0" y="1384035"/>
          <a:ext cx="6900512" cy="13840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8110" tIns="118110" rIns="118110" bIns="118110" numCol="1" spcCol="1270" anchor="t" anchorCtr="0">
          <a:noAutofit/>
        </a:bodyPr>
        <a:lstStyle/>
        <a:p>
          <a:pPr marL="0" lvl="0" indent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100" kern="1200"/>
            <a:t>• Enhances learner engagement by offering relevant content.</a:t>
          </a:r>
        </a:p>
      </dsp:txBody>
      <dsp:txXfrm>
        <a:off x="0" y="1384035"/>
        <a:ext cx="6900512" cy="1384035"/>
      </dsp:txXfrm>
    </dsp:sp>
    <dsp:sp modelId="{562B93F5-8592-4E3B-B71B-E7FA643FE68B}">
      <dsp:nvSpPr>
        <dsp:cNvPr id="0" name=""/>
        <dsp:cNvSpPr/>
      </dsp:nvSpPr>
      <dsp:spPr>
        <a:xfrm>
          <a:off x="0" y="2768070"/>
          <a:ext cx="6900512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A05BB0D-8D5D-4BFB-AA8F-14766585477C}">
      <dsp:nvSpPr>
        <dsp:cNvPr id="0" name=""/>
        <dsp:cNvSpPr/>
      </dsp:nvSpPr>
      <dsp:spPr>
        <a:xfrm>
          <a:off x="0" y="2768070"/>
          <a:ext cx="6900512" cy="13840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8110" tIns="118110" rIns="118110" bIns="118110" numCol="1" spcCol="1270" anchor="t" anchorCtr="0">
          <a:noAutofit/>
        </a:bodyPr>
        <a:lstStyle/>
        <a:p>
          <a:pPr marL="0" lvl="0" indent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100" kern="1200"/>
            <a:t>• Supports lifelong learning and skill development.</a:t>
          </a:r>
        </a:p>
      </dsp:txBody>
      <dsp:txXfrm>
        <a:off x="0" y="2768070"/>
        <a:ext cx="6900512" cy="1384035"/>
      </dsp:txXfrm>
    </dsp:sp>
    <dsp:sp modelId="{78BE12CB-2705-462F-BA76-EE9EC83C3977}">
      <dsp:nvSpPr>
        <dsp:cNvPr id="0" name=""/>
        <dsp:cNvSpPr/>
      </dsp:nvSpPr>
      <dsp:spPr>
        <a:xfrm>
          <a:off x="0" y="4152105"/>
          <a:ext cx="6900512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3C1123B-ABAD-4124-83FB-3798C98F0AE4}">
      <dsp:nvSpPr>
        <dsp:cNvPr id="0" name=""/>
        <dsp:cNvSpPr/>
      </dsp:nvSpPr>
      <dsp:spPr>
        <a:xfrm>
          <a:off x="0" y="4152105"/>
          <a:ext cx="6900512" cy="13840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8110" tIns="118110" rIns="118110" bIns="118110" numCol="1" spcCol="1270" anchor="t" anchorCtr="0">
          <a:noAutofit/>
        </a:bodyPr>
        <a:lstStyle/>
        <a:p>
          <a:pPr marL="0" lvl="0" indent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100" kern="1200"/>
            <a:t>• AI algorithms continuously adapt to students’ learning progress.</a:t>
          </a:r>
        </a:p>
      </dsp:txBody>
      <dsp:txXfrm>
        <a:off x="0" y="4152105"/>
        <a:ext cx="6900512" cy="1384035"/>
      </dsp:txXfrm>
    </dsp:sp>
  </dsp:spTree>
</dsp:drawing>
</file>

<file path=ppt/diagrams/drawing1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21ABD74-4BB2-4B50-B5EE-7723E5B5A080}">
      <dsp:nvSpPr>
        <dsp:cNvPr id="0" name=""/>
        <dsp:cNvSpPr/>
      </dsp:nvSpPr>
      <dsp:spPr>
        <a:xfrm>
          <a:off x="0" y="0"/>
          <a:ext cx="6900512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F862A95-C163-4EA2-8246-B625600B0F97}">
      <dsp:nvSpPr>
        <dsp:cNvPr id="0" name=""/>
        <dsp:cNvSpPr/>
      </dsp:nvSpPr>
      <dsp:spPr>
        <a:xfrm>
          <a:off x="0" y="0"/>
          <a:ext cx="6900512" cy="13840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8110" tIns="118110" rIns="118110" bIns="118110" numCol="1" spcCol="1270" anchor="t" anchorCtr="0">
          <a:noAutofit/>
        </a:bodyPr>
        <a:lstStyle/>
        <a:p>
          <a:pPr marL="0" lvl="0" indent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100" kern="1200"/>
            <a:t>• Integration of AI in curriculum design and delivery.</a:t>
          </a:r>
        </a:p>
      </dsp:txBody>
      <dsp:txXfrm>
        <a:off x="0" y="0"/>
        <a:ext cx="6900512" cy="1384035"/>
      </dsp:txXfrm>
    </dsp:sp>
    <dsp:sp modelId="{EB567602-A626-4FE7-B386-AF2246C8E1D4}">
      <dsp:nvSpPr>
        <dsp:cNvPr id="0" name=""/>
        <dsp:cNvSpPr/>
      </dsp:nvSpPr>
      <dsp:spPr>
        <a:xfrm>
          <a:off x="0" y="1384035"/>
          <a:ext cx="6900512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9CED8AB-9570-41B5-A26B-8C9468F0A279}">
      <dsp:nvSpPr>
        <dsp:cNvPr id="0" name=""/>
        <dsp:cNvSpPr/>
      </dsp:nvSpPr>
      <dsp:spPr>
        <a:xfrm>
          <a:off x="0" y="1384035"/>
          <a:ext cx="6900512" cy="13840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8110" tIns="118110" rIns="118110" bIns="118110" numCol="1" spcCol="1270" anchor="t" anchorCtr="0">
          <a:noAutofit/>
        </a:bodyPr>
        <a:lstStyle/>
        <a:p>
          <a:pPr marL="0" lvl="0" indent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100" kern="1200"/>
            <a:t>• Smart classrooms equipped with AI tools for personalized learning.</a:t>
          </a:r>
        </a:p>
      </dsp:txBody>
      <dsp:txXfrm>
        <a:off x="0" y="1384035"/>
        <a:ext cx="6900512" cy="1384035"/>
      </dsp:txXfrm>
    </dsp:sp>
    <dsp:sp modelId="{A7C137F2-11B8-4DBF-9567-6CFB8352175D}">
      <dsp:nvSpPr>
        <dsp:cNvPr id="0" name=""/>
        <dsp:cNvSpPr/>
      </dsp:nvSpPr>
      <dsp:spPr>
        <a:xfrm>
          <a:off x="0" y="2768070"/>
          <a:ext cx="6900512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903A8FA-1D2B-4AD5-AF04-641BAE85A8F6}">
      <dsp:nvSpPr>
        <dsp:cNvPr id="0" name=""/>
        <dsp:cNvSpPr/>
      </dsp:nvSpPr>
      <dsp:spPr>
        <a:xfrm>
          <a:off x="0" y="2768070"/>
          <a:ext cx="6900512" cy="13840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8110" tIns="118110" rIns="118110" bIns="118110" numCol="1" spcCol="1270" anchor="t" anchorCtr="0">
          <a:noAutofit/>
        </a:bodyPr>
        <a:lstStyle/>
        <a:p>
          <a:pPr marL="0" lvl="0" indent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100" kern="1200"/>
            <a:t>• Focus on developing AI literacy among students and educators.</a:t>
          </a:r>
        </a:p>
      </dsp:txBody>
      <dsp:txXfrm>
        <a:off x="0" y="2768070"/>
        <a:ext cx="6900512" cy="1384035"/>
      </dsp:txXfrm>
    </dsp:sp>
    <dsp:sp modelId="{FFE9F884-1EA6-4860-8933-1A77BB980E27}">
      <dsp:nvSpPr>
        <dsp:cNvPr id="0" name=""/>
        <dsp:cNvSpPr/>
      </dsp:nvSpPr>
      <dsp:spPr>
        <a:xfrm>
          <a:off x="0" y="4152105"/>
          <a:ext cx="6900512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541AA2A-C15A-4DA2-86C2-5E314CD453E9}">
      <dsp:nvSpPr>
        <dsp:cNvPr id="0" name=""/>
        <dsp:cNvSpPr/>
      </dsp:nvSpPr>
      <dsp:spPr>
        <a:xfrm>
          <a:off x="0" y="4152105"/>
          <a:ext cx="6900512" cy="13840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8110" tIns="118110" rIns="118110" bIns="118110" numCol="1" spcCol="1270" anchor="t" anchorCtr="0">
          <a:noAutofit/>
        </a:bodyPr>
        <a:lstStyle/>
        <a:p>
          <a:pPr marL="0" lvl="0" indent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100" kern="1200"/>
            <a:t>• AI will complement traditional methods to foster a well-rounded education.</a:t>
          </a:r>
        </a:p>
      </dsp:txBody>
      <dsp:txXfrm>
        <a:off x="0" y="4152105"/>
        <a:ext cx="6900512" cy="1384035"/>
      </dsp:txXfrm>
    </dsp:sp>
  </dsp:spTree>
</dsp:drawing>
</file>

<file path=ppt/diagrams/drawing1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B3E2EC8-8D0A-4433-80B0-1D66EC6602F6}">
      <dsp:nvSpPr>
        <dsp:cNvPr id="0" name=""/>
        <dsp:cNvSpPr/>
      </dsp:nvSpPr>
      <dsp:spPr>
        <a:xfrm>
          <a:off x="0" y="0"/>
          <a:ext cx="6900512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8268A79-02C4-45F1-A1F8-0DC191D3D79F}">
      <dsp:nvSpPr>
        <dsp:cNvPr id="0" name=""/>
        <dsp:cNvSpPr/>
      </dsp:nvSpPr>
      <dsp:spPr>
        <a:xfrm>
          <a:off x="0" y="0"/>
          <a:ext cx="6900512" cy="13840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0490" tIns="110490" rIns="110490" bIns="110490" numCol="1" spcCol="1270" anchor="t" anchorCtr="0">
          <a:noAutofit/>
        </a:bodyPr>
        <a:lstStyle/>
        <a:p>
          <a:pPr marL="0" lvl="0" indent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900" kern="1200"/>
            <a:t>• AI complements, rather than replaces, human educators.</a:t>
          </a:r>
        </a:p>
      </dsp:txBody>
      <dsp:txXfrm>
        <a:off x="0" y="0"/>
        <a:ext cx="6900512" cy="1384035"/>
      </dsp:txXfrm>
    </dsp:sp>
    <dsp:sp modelId="{FFA39E4E-8FE3-40AB-9244-DAC571E13BBF}">
      <dsp:nvSpPr>
        <dsp:cNvPr id="0" name=""/>
        <dsp:cNvSpPr/>
      </dsp:nvSpPr>
      <dsp:spPr>
        <a:xfrm>
          <a:off x="0" y="1384035"/>
          <a:ext cx="6900512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39DB88F-3445-424B-BDB6-9B6A35246917}">
      <dsp:nvSpPr>
        <dsp:cNvPr id="0" name=""/>
        <dsp:cNvSpPr/>
      </dsp:nvSpPr>
      <dsp:spPr>
        <a:xfrm>
          <a:off x="0" y="1384035"/>
          <a:ext cx="6900512" cy="13840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0490" tIns="110490" rIns="110490" bIns="110490" numCol="1" spcCol="1270" anchor="t" anchorCtr="0">
          <a:noAutofit/>
        </a:bodyPr>
        <a:lstStyle/>
        <a:p>
          <a:pPr marL="0" lvl="0" indent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900" kern="1200"/>
            <a:t>• Teachers provide emotional support, mentorship, and critical thinking guidance.</a:t>
          </a:r>
        </a:p>
      </dsp:txBody>
      <dsp:txXfrm>
        <a:off x="0" y="1384035"/>
        <a:ext cx="6900512" cy="1384035"/>
      </dsp:txXfrm>
    </dsp:sp>
    <dsp:sp modelId="{CEA466E7-3DAA-4AEB-98D1-6EB3EC549EE9}">
      <dsp:nvSpPr>
        <dsp:cNvPr id="0" name=""/>
        <dsp:cNvSpPr/>
      </dsp:nvSpPr>
      <dsp:spPr>
        <a:xfrm>
          <a:off x="0" y="2768070"/>
          <a:ext cx="6900512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A4688EC-C124-4DF9-A257-12E94DBC47E8}">
      <dsp:nvSpPr>
        <dsp:cNvPr id="0" name=""/>
        <dsp:cNvSpPr/>
      </dsp:nvSpPr>
      <dsp:spPr>
        <a:xfrm>
          <a:off x="0" y="2768070"/>
          <a:ext cx="6900512" cy="13840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0490" tIns="110490" rIns="110490" bIns="110490" numCol="1" spcCol="1270" anchor="t" anchorCtr="0">
          <a:noAutofit/>
        </a:bodyPr>
        <a:lstStyle/>
        <a:p>
          <a:pPr marL="0" lvl="0" indent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900" kern="1200"/>
            <a:t>• Collaboration between AI and teachers enhances educational outcomes.</a:t>
          </a:r>
        </a:p>
      </dsp:txBody>
      <dsp:txXfrm>
        <a:off x="0" y="2768070"/>
        <a:ext cx="6900512" cy="1384035"/>
      </dsp:txXfrm>
    </dsp:sp>
    <dsp:sp modelId="{57BB23C7-11F7-4A31-AF1D-B985D4E24375}">
      <dsp:nvSpPr>
        <dsp:cNvPr id="0" name=""/>
        <dsp:cNvSpPr/>
      </dsp:nvSpPr>
      <dsp:spPr>
        <a:xfrm>
          <a:off x="0" y="4152105"/>
          <a:ext cx="6900512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693119C-60F9-42C3-A158-10496EB93D0E}">
      <dsp:nvSpPr>
        <dsp:cNvPr id="0" name=""/>
        <dsp:cNvSpPr/>
      </dsp:nvSpPr>
      <dsp:spPr>
        <a:xfrm>
          <a:off x="0" y="4152105"/>
          <a:ext cx="6900512" cy="13840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0490" tIns="110490" rIns="110490" bIns="110490" numCol="1" spcCol="1270" anchor="t" anchorCtr="0">
          <a:noAutofit/>
        </a:bodyPr>
        <a:lstStyle/>
        <a:p>
          <a:pPr marL="0" lvl="0" indent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900" kern="1200"/>
            <a:t>• Human teachers are crucial for developing soft skills like communication and empathy.</a:t>
          </a:r>
        </a:p>
      </dsp:txBody>
      <dsp:txXfrm>
        <a:off x="0" y="4152105"/>
        <a:ext cx="6900512" cy="138403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B46DAEA-14CA-4AEF-8BA1-225BA29B6D6B}">
      <dsp:nvSpPr>
        <dsp:cNvPr id="0" name=""/>
        <dsp:cNvSpPr/>
      </dsp:nvSpPr>
      <dsp:spPr>
        <a:xfrm>
          <a:off x="0" y="0"/>
          <a:ext cx="109728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F2D19C6-5237-4CA1-BAE7-DB8782FCBEB3}">
      <dsp:nvSpPr>
        <dsp:cNvPr id="0" name=""/>
        <dsp:cNvSpPr/>
      </dsp:nvSpPr>
      <dsp:spPr>
        <a:xfrm>
          <a:off x="0" y="0"/>
          <a:ext cx="10972800" cy="113149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8110" tIns="118110" rIns="118110" bIns="118110" numCol="1" spcCol="1270" anchor="t" anchorCtr="0">
          <a:noAutofit/>
        </a:bodyPr>
        <a:lstStyle/>
        <a:p>
          <a:pPr marL="0" lvl="0" indent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100" kern="1200"/>
            <a:t>• AI-driven platforms adjust content based on learner's progress and performance.</a:t>
          </a:r>
        </a:p>
      </dsp:txBody>
      <dsp:txXfrm>
        <a:off x="0" y="0"/>
        <a:ext cx="10972800" cy="1131490"/>
      </dsp:txXfrm>
    </dsp:sp>
    <dsp:sp modelId="{0527B9E0-F699-4C4E-809C-3F574DB58E4D}">
      <dsp:nvSpPr>
        <dsp:cNvPr id="0" name=""/>
        <dsp:cNvSpPr/>
      </dsp:nvSpPr>
      <dsp:spPr>
        <a:xfrm>
          <a:off x="0" y="1131490"/>
          <a:ext cx="109728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026E27F-89C3-4510-8C6B-4B924A5C5150}">
      <dsp:nvSpPr>
        <dsp:cNvPr id="0" name=""/>
        <dsp:cNvSpPr/>
      </dsp:nvSpPr>
      <dsp:spPr>
        <a:xfrm>
          <a:off x="0" y="1131490"/>
          <a:ext cx="10972800" cy="113149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8110" tIns="118110" rIns="118110" bIns="118110" numCol="1" spcCol="1270" anchor="t" anchorCtr="0">
          <a:noAutofit/>
        </a:bodyPr>
        <a:lstStyle/>
        <a:p>
          <a:pPr marL="0" lvl="0" indent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100" kern="1200"/>
            <a:t>• Enhance engagement by providing tailored learning experiences.</a:t>
          </a:r>
        </a:p>
      </dsp:txBody>
      <dsp:txXfrm>
        <a:off x="0" y="1131490"/>
        <a:ext cx="10972800" cy="1131490"/>
      </dsp:txXfrm>
    </dsp:sp>
    <dsp:sp modelId="{330A1F2F-4B9C-409F-B7FD-42085971CAE5}">
      <dsp:nvSpPr>
        <dsp:cNvPr id="0" name=""/>
        <dsp:cNvSpPr/>
      </dsp:nvSpPr>
      <dsp:spPr>
        <a:xfrm>
          <a:off x="0" y="2262981"/>
          <a:ext cx="109728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DAB8601-20C1-475B-A4CE-E9BAD906FCD0}">
      <dsp:nvSpPr>
        <dsp:cNvPr id="0" name=""/>
        <dsp:cNvSpPr/>
      </dsp:nvSpPr>
      <dsp:spPr>
        <a:xfrm>
          <a:off x="0" y="2262981"/>
          <a:ext cx="10972800" cy="113149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8110" tIns="118110" rIns="118110" bIns="118110" numCol="1" spcCol="1270" anchor="t" anchorCtr="0">
          <a:noAutofit/>
        </a:bodyPr>
        <a:lstStyle/>
        <a:p>
          <a:pPr marL="0" lvl="0" indent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100" kern="1200"/>
            <a:t>• Support diverse learning needs and paces.</a:t>
          </a:r>
        </a:p>
      </dsp:txBody>
      <dsp:txXfrm>
        <a:off x="0" y="2262981"/>
        <a:ext cx="10972800" cy="1131490"/>
      </dsp:txXfrm>
    </dsp:sp>
    <dsp:sp modelId="{CEBBB4E4-FD62-47A2-A672-263D40CBD306}">
      <dsp:nvSpPr>
        <dsp:cNvPr id="0" name=""/>
        <dsp:cNvSpPr/>
      </dsp:nvSpPr>
      <dsp:spPr>
        <a:xfrm>
          <a:off x="0" y="3394472"/>
          <a:ext cx="109728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C141532-6C6E-41B8-934E-EACD4BE1C2A1}">
      <dsp:nvSpPr>
        <dsp:cNvPr id="0" name=""/>
        <dsp:cNvSpPr/>
      </dsp:nvSpPr>
      <dsp:spPr>
        <a:xfrm>
          <a:off x="0" y="3394472"/>
          <a:ext cx="10972800" cy="113149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8110" tIns="118110" rIns="118110" bIns="118110" numCol="1" spcCol="1270" anchor="t" anchorCtr="0">
          <a:noAutofit/>
        </a:bodyPr>
        <a:lstStyle/>
        <a:p>
          <a:pPr marL="0" lvl="0" indent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100" kern="1200"/>
            <a:t>• Examples: Knewton, Smart Sparrow, and DreamBox.</a:t>
          </a:r>
        </a:p>
      </dsp:txBody>
      <dsp:txXfrm>
        <a:off x="0" y="3394472"/>
        <a:ext cx="10972800" cy="113149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6C2DE19-E6CA-4EC0-92D7-C1F6E99561A5}">
      <dsp:nvSpPr>
        <dsp:cNvPr id="0" name=""/>
        <dsp:cNvSpPr/>
      </dsp:nvSpPr>
      <dsp:spPr>
        <a:xfrm>
          <a:off x="0" y="0"/>
          <a:ext cx="6900512" cy="0"/>
        </a:xfrm>
        <a:prstGeom prst="lin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5FC9BD5-95E8-4627-9DBE-DB8F742BC69C}">
      <dsp:nvSpPr>
        <dsp:cNvPr id="0" name=""/>
        <dsp:cNvSpPr/>
      </dsp:nvSpPr>
      <dsp:spPr>
        <a:xfrm>
          <a:off x="0" y="0"/>
          <a:ext cx="6900512" cy="13840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102870" rIns="102870" bIns="102870" numCol="1" spcCol="1270" anchor="t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/>
            <a:t>AI tools analyze student data to generate customized learning materials.</a:t>
          </a:r>
        </a:p>
      </dsp:txBody>
      <dsp:txXfrm>
        <a:off x="0" y="0"/>
        <a:ext cx="6900512" cy="1384035"/>
      </dsp:txXfrm>
    </dsp:sp>
    <dsp:sp modelId="{650F4638-664D-4F02-9706-C4D179261FD0}">
      <dsp:nvSpPr>
        <dsp:cNvPr id="0" name=""/>
        <dsp:cNvSpPr/>
      </dsp:nvSpPr>
      <dsp:spPr>
        <a:xfrm>
          <a:off x="0" y="1384035"/>
          <a:ext cx="6900512" cy="0"/>
        </a:xfrm>
        <a:prstGeom prst="lin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EE8F088-ED26-4EE4-A1BA-67CA73A40ACD}">
      <dsp:nvSpPr>
        <dsp:cNvPr id="0" name=""/>
        <dsp:cNvSpPr/>
      </dsp:nvSpPr>
      <dsp:spPr>
        <a:xfrm>
          <a:off x="0" y="1384035"/>
          <a:ext cx="6900512" cy="13840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102870" rIns="102870" bIns="102870" numCol="1" spcCol="1270" anchor="t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/>
            <a:t>Facilitates differentiated instruction and targeted interventions.</a:t>
          </a:r>
        </a:p>
      </dsp:txBody>
      <dsp:txXfrm>
        <a:off x="0" y="1384035"/>
        <a:ext cx="6900512" cy="1384035"/>
      </dsp:txXfrm>
    </dsp:sp>
    <dsp:sp modelId="{B46382EE-81F7-4A1C-909E-B9A48EE83827}">
      <dsp:nvSpPr>
        <dsp:cNvPr id="0" name=""/>
        <dsp:cNvSpPr/>
      </dsp:nvSpPr>
      <dsp:spPr>
        <a:xfrm>
          <a:off x="0" y="2768070"/>
          <a:ext cx="6900512" cy="0"/>
        </a:xfrm>
        <a:prstGeom prst="lin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B53D650-2905-48DB-8690-3BF336414098}">
      <dsp:nvSpPr>
        <dsp:cNvPr id="0" name=""/>
        <dsp:cNvSpPr/>
      </dsp:nvSpPr>
      <dsp:spPr>
        <a:xfrm>
          <a:off x="0" y="2768070"/>
          <a:ext cx="6900512" cy="13840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102870" rIns="102870" bIns="102870" numCol="1" spcCol="1270" anchor="t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/>
            <a:t>Improves student engagement and retention.</a:t>
          </a:r>
        </a:p>
      </dsp:txBody>
      <dsp:txXfrm>
        <a:off x="0" y="2768070"/>
        <a:ext cx="6900512" cy="1384035"/>
      </dsp:txXfrm>
    </dsp:sp>
    <dsp:sp modelId="{2FC8D342-77A7-46AD-AAF1-371F794F7E0C}">
      <dsp:nvSpPr>
        <dsp:cNvPr id="0" name=""/>
        <dsp:cNvSpPr/>
      </dsp:nvSpPr>
      <dsp:spPr>
        <a:xfrm>
          <a:off x="0" y="4152105"/>
          <a:ext cx="6900512" cy="0"/>
        </a:xfrm>
        <a:prstGeom prst="lin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D618F21-E3E9-4C6B-A95E-8BEA685AF04E}">
      <dsp:nvSpPr>
        <dsp:cNvPr id="0" name=""/>
        <dsp:cNvSpPr/>
      </dsp:nvSpPr>
      <dsp:spPr>
        <a:xfrm>
          <a:off x="0" y="4152105"/>
          <a:ext cx="6900512" cy="13840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102870" rIns="102870" bIns="102870" numCol="1" spcCol="1270" anchor="t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/>
            <a:t>Example: Squirrel AI, an AI-based platform that creates personalized content for students.</a:t>
          </a:r>
        </a:p>
      </dsp:txBody>
      <dsp:txXfrm>
        <a:off x="0" y="4152105"/>
        <a:ext cx="6900512" cy="1384035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3C43FFB-8F09-4C01-9535-14078D3E170B}">
      <dsp:nvSpPr>
        <dsp:cNvPr id="0" name=""/>
        <dsp:cNvSpPr/>
      </dsp:nvSpPr>
      <dsp:spPr>
        <a:xfrm>
          <a:off x="0" y="2288"/>
          <a:ext cx="6364224" cy="1159843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551D998-61C7-41CA-A5B0-F221F025E195}">
      <dsp:nvSpPr>
        <dsp:cNvPr id="0" name=""/>
        <dsp:cNvSpPr/>
      </dsp:nvSpPr>
      <dsp:spPr>
        <a:xfrm>
          <a:off x="350852" y="263253"/>
          <a:ext cx="637913" cy="637913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A37FC2C-6BFC-42F0-A1DB-383E0248D6F1}">
      <dsp:nvSpPr>
        <dsp:cNvPr id="0" name=""/>
        <dsp:cNvSpPr/>
      </dsp:nvSpPr>
      <dsp:spPr>
        <a:xfrm>
          <a:off x="1339618" y="2288"/>
          <a:ext cx="5024605" cy="115984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2750" tIns="122750" rIns="122750" bIns="12275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• AI systems evaluate assignments and provide instant feedback.</a:t>
          </a:r>
        </a:p>
      </dsp:txBody>
      <dsp:txXfrm>
        <a:off x="1339618" y="2288"/>
        <a:ext cx="5024605" cy="1159843"/>
      </dsp:txXfrm>
    </dsp:sp>
    <dsp:sp modelId="{E745C502-9BE8-4FAA-AECB-236DE4F972C6}">
      <dsp:nvSpPr>
        <dsp:cNvPr id="0" name=""/>
        <dsp:cNvSpPr/>
      </dsp:nvSpPr>
      <dsp:spPr>
        <a:xfrm>
          <a:off x="0" y="1452092"/>
          <a:ext cx="6364224" cy="1159843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45F6792-C43E-4725-B41C-5AD7BE9F639F}">
      <dsp:nvSpPr>
        <dsp:cNvPr id="0" name=""/>
        <dsp:cNvSpPr/>
      </dsp:nvSpPr>
      <dsp:spPr>
        <a:xfrm>
          <a:off x="350852" y="1713057"/>
          <a:ext cx="637913" cy="637913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D78CEA1-A772-4502-B69C-08DFEE7657DA}">
      <dsp:nvSpPr>
        <dsp:cNvPr id="0" name=""/>
        <dsp:cNvSpPr/>
      </dsp:nvSpPr>
      <dsp:spPr>
        <a:xfrm>
          <a:off x="1339618" y="1452092"/>
          <a:ext cx="5024605" cy="115984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2750" tIns="122750" rIns="122750" bIns="12275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• Reduce teacher workload and grading time.</a:t>
          </a:r>
        </a:p>
      </dsp:txBody>
      <dsp:txXfrm>
        <a:off x="1339618" y="1452092"/>
        <a:ext cx="5024605" cy="1159843"/>
      </dsp:txXfrm>
    </dsp:sp>
    <dsp:sp modelId="{6997D1A9-5722-4510-9385-EB7460A8C6C3}">
      <dsp:nvSpPr>
        <dsp:cNvPr id="0" name=""/>
        <dsp:cNvSpPr/>
      </dsp:nvSpPr>
      <dsp:spPr>
        <a:xfrm>
          <a:off x="0" y="2901896"/>
          <a:ext cx="6364224" cy="1159843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DFAFE94-5E8B-4B4F-B520-6AA9EE6D4889}">
      <dsp:nvSpPr>
        <dsp:cNvPr id="0" name=""/>
        <dsp:cNvSpPr/>
      </dsp:nvSpPr>
      <dsp:spPr>
        <a:xfrm>
          <a:off x="350852" y="3162861"/>
          <a:ext cx="637913" cy="637913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61BD8D0-13C3-4849-A080-C9F531811B87}">
      <dsp:nvSpPr>
        <dsp:cNvPr id="0" name=""/>
        <dsp:cNvSpPr/>
      </dsp:nvSpPr>
      <dsp:spPr>
        <a:xfrm>
          <a:off x="1339618" y="2901896"/>
          <a:ext cx="5024605" cy="115984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2750" tIns="122750" rIns="122750" bIns="12275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• Ensure consistency and objectivity in assessments.</a:t>
          </a:r>
        </a:p>
      </dsp:txBody>
      <dsp:txXfrm>
        <a:off x="1339618" y="2901896"/>
        <a:ext cx="5024605" cy="1159843"/>
      </dsp:txXfrm>
    </dsp:sp>
    <dsp:sp modelId="{001958E8-0371-4D11-BB46-D687B410C719}">
      <dsp:nvSpPr>
        <dsp:cNvPr id="0" name=""/>
        <dsp:cNvSpPr/>
      </dsp:nvSpPr>
      <dsp:spPr>
        <a:xfrm>
          <a:off x="0" y="4351700"/>
          <a:ext cx="6364224" cy="1159843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BFBE758-B5E5-4879-9D1D-1AB5679B895D}">
      <dsp:nvSpPr>
        <dsp:cNvPr id="0" name=""/>
        <dsp:cNvSpPr/>
      </dsp:nvSpPr>
      <dsp:spPr>
        <a:xfrm>
          <a:off x="350852" y="4612665"/>
          <a:ext cx="637913" cy="637913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E6A57B2-B6DD-424E-9C25-9124D456E22D}">
      <dsp:nvSpPr>
        <dsp:cNvPr id="0" name=""/>
        <dsp:cNvSpPr/>
      </dsp:nvSpPr>
      <dsp:spPr>
        <a:xfrm>
          <a:off x="1339618" y="4351700"/>
          <a:ext cx="5024605" cy="115984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2750" tIns="122750" rIns="122750" bIns="12275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• Examples: Gradescope, Turnitin, and Edgenuity.</a:t>
          </a:r>
        </a:p>
      </dsp:txBody>
      <dsp:txXfrm>
        <a:off x="1339618" y="4351700"/>
        <a:ext cx="5024605" cy="1159843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15C99AA-D9D3-4796-871E-A0D3FD83783E}">
      <dsp:nvSpPr>
        <dsp:cNvPr id="0" name=""/>
        <dsp:cNvSpPr/>
      </dsp:nvSpPr>
      <dsp:spPr>
        <a:xfrm>
          <a:off x="0" y="1878"/>
          <a:ext cx="10972800" cy="952043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D2A0DE9-BAEB-48CC-8475-DDF03DBD8B3D}">
      <dsp:nvSpPr>
        <dsp:cNvPr id="0" name=""/>
        <dsp:cNvSpPr/>
      </dsp:nvSpPr>
      <dsp:spPr>
        <a:xfrm>
          <a:off x="287993" y="216088"/>
          <a:ext cx="523623" cy="523623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EA727E1-8640-428D-9974-C3403FBF0218}">
      <dsp:nvSpPr>
        <dsp:cNvPr id="0" name=""/>
        <dsp:cNvSpPr/>
      </dsp:nvSpPr>
      <dsp:spPr>
        <a:xfrm>
          <a:off x="1099610" y="1878"/>
          <a:ext cx="9873189" cy="95204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0758" tIns="100758" rIns="100758" bIns="100758" numCol="1" spcCol="1270" anchor="ctr" anchorCtr="0">
          <a:noAutofit/>
        </a:bodyPr>
        <a:lstStyle/>
        <a:p>
          <a:pPr marL="0" lvl="0" indent="0" algn="l" defTabSz="9779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• AI algorithms identify similarities and potential plagiarism in student work.</a:t>
          </a:r>
        </a:p>
      </dsp:txBody>
      <dsp:txXfrm>
        <a:off x="1099610" y="1878"/>
        <a:ext cx="9873189" cy="952043"/>
      </dsp:txXfrm>
    </dsp:sp>
    <dsp:sp modelId="{05C26E6C-B596-4C93-87CF-501B78603BD4}">
      <dsp:nvSpPr>
        <dsp:cNvPr id="0" name=""/>
        <dsp:cNvSpPr/>
      </dsp:nvSpPr>
      <dsp:spPr>
        <a:xfrm>
          <a:off x="0" y="1191932"/>
          <a:ext cx="10972800" cy="952043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D7972B0-67D2-4CA5-8376-400ED840254F}">
      <dsp:nvSpPr>
        <dsp:cNvPr id="0" name=""/>
        <dsp:cNvSpPr/>
      </dsp:nvSpPr>
      <dsp:spPr>
        <a:xfrm>
          <a:off x="287993" y="1406142"/>
          <a:ext cx="523623" cy="523623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569ECB9-1A2A-4F11-AA88-C29BD3323ECB}">
      <dsp:nvSpPr>
        <dsp:cNvPr id="0" name=""/>
        <dsp:cNvSpPr/>
      </dsp:nvSpPr>
      <dsp:spPr>
        <a:xfrm>
          <a:off x="1099610" y="1191932"/>
          <a:ext cx="9873189" cy="95204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0758" tIns="100758" rIns="100758" bIns="100758" numCol="1" spcCol="1270" anchor="ctr" anchorCtr="0">
          <a:noAutofit/>
        </a:bodyPr>
        <a:lstStyle/>
        <a:p>
          <a:pPr marL="0" lvl="0" indent="0" algn="l" defTabSz="9779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• Tools like Turnitin and Copyleaks analyze text patterns and sources.</a:t>
          </a:r>
        </a:p>
      </dsp:txBody>
      <dsp:txXfrm>
        <a:off x="1099610" y="1191932"/>
        <a:ext cx="9873189" cy="952043"/>
      </dsp:txXfrm>
    </dsp:sp>
    <dsp:sp modelId="{63ABC07A-0559-4BDF-9B12-74F0A44CAB69}">
      <dsp:nvSpPr>
        <dsp:cNvPr id="0" name=""/>
        <dsp:cNvSpPr/>
      </dsp:nvSpPr>
      <dsp:spPr>
        <a:xfrm>
          <a:off x="0" y="2381986"/>
          <a:ext cx="10972800" cy="952043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4E9AF00-F3FA-4C24-A660-A2BBB483D701}">
      <dsp:nvSpPr>
        <dsp:cNvPr id="0" name=""/>
        <dsp:cNvSpPr/>
      </dsp:nvSpPr>
      <dsp:spPr>
        <a:xfrm>
          <a:off x="287993" y="2596196"/>
          <a:ext cx="523623" cy="523623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85906E2-1DDC-4EBE-A701-A8903131DA78}">
      <dsp:nvSpPr>
        <dsp:cNvPr id="0" name=""/>
        <dsp:cNvSpPr/>
      </dsp:nvSpPr>
      <dsp:spPr>
        <a:xfrm>
          <a:off x="1099610" y="2381986"/>
          <a:ext cx="9873189" cy="95204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0758" tIns="100758" rIns="100758" bIns="100758" numCol="1" spcCol="1270" anchor="ctr" anchorCtr="0">
          <a:noAutofit/>
        </a:bodyPr>
        <a:lstStyle/>
        <a:p>
          <a:pPr marL="0" lvl="0" indent="0" algn="l" defTabSz="9779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• Promote academic integrity and originality.</a:t>
          </a:r>
        </a:p>
      </dsp:txBody>
      <dsp:txXfrm>
        <a:off x="1099610" y="2381986"/>
        <a:ext cx="9873189" cy="952043"/>
      </dsp:txXfrm>
    </dsp:sp>
    <dsp:sp modelId="{0D18DD8A-6507-44C3-BAD0-3281A1B05163}">
      <dsp:nvSpPr>
        <dsp:cNvPr id="0" name=""/>
        <dsp:cNvSpPr/>
      </dsp:nvSpPr>
      <dsp:spPr>
        <a:xfrm>
          <a:off x="0" y="3572041"/>
          <a:ext cx="10972800" cy="952043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EF22C2F-6871-4A7A-8DB7-D5DCEB9C9302}">
      <dsp:nvSpPr>
        <dsp:cNvPr id="0" name=""/>
        <dsp:cNvSpPr/>
      </dsp:nvSpPr>
      <dsp:spPr>
        <a:xfrm>
          <a:off x="287993" y="3786250"/>
          <a:ext cx="523623" cy="523623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BE4ABEA-437E-4609-B176-7631EE71F850}">
      <dsp:nvSpPr>
        <dsp:cNvPr id="0" name=""/>
        <dsp:cNvSpPr/>
      </dsp:nvSpPr>
      <dsp:spPr>
        <a:xfrm>
          <a:off x="1099610" y="3572041"/>
          <a:ext cx="9873189" cy="95204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0758" tIns="100758" rIns="100758" bIns="100758" numCol="1" spcCol="1270" anchor="ctr" anchorCtr="0">
          <a:noAutofit/>
        </a:bodyPr>
        <a:lstStyle/>
        <a:p>
          <a:pPr marL="0" lvl="0" indent="0" algn="l" defTabSz="9779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• AI identifies paraphrasing, direct copying, and other forms of plagiarism.</a:t>
          </a:r>
        </a:p>
      </dsp:txBody>
      <dsp:txXfrm>
        <a:off x="1099610" y="3572041"/>
        <a:ext cx="9873189" cy="952043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AE44B58-3FBB-40B3-8DFA-B4F5F7229E59}">
      <dsp:nvSpPr>
        <dsp:cNvPr id="0" name=""/>
        <dsp:cNvSpPr/>
      </dsp:nvSpPr>
      <dsp:spPr>
        <a:xfrm>
          <a:off x="289845" y="502354"/>
          <a:ext cx="1375920" cy="1375920"/>
        </a:xfrm>
        <a:prstGeom prst="ellipse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D85C647-4358-47A4-9329-A914E55E0891}">
      <dsp:nvSpPr>
        <dsp:cNvPr id="0" name=""/>
        <dsp:cNvSpPr/>
      </dsp:nvSpPr>
      <dsp:spPr>
        <a:xfrm>
          <a:off x="578788" y="791297"/>
          <a:ext cx="798033" cy="798033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BED993D-9CD1-48DB-B1E6-898B37DAEF30}">
      <dsp:nvSpPr>
        <dsp:cNvPr id="0" name=""/>
        <dsp:cNvSpPr/>
      </dsp:nvSpPr>
      <dsp:spPr>
        <a:xfrm>
          <a:off x="1960605" y="502354"/>
          <a:ext cx="3243239" cy="13759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9779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• AI assists in lesson planning, resource creation, and administrative tasks.</a:t>
          </a:r>
        </a:p>
      </dsp:txBody>
      <dsp:txXfrm>
        <a:off x="1960605" y="502354"/>
        <a:ext cx="3243239" cy="1375920"/>
      </dsp:txXfrm>
    </dsp:sp>
    <dsp:sp modelId="{7E8FF47F-88C4-4CF0-8B38-B16174098502}">
      <dsp:nvSpPr>
        <dsp:cNvPr id="0" name=""/>
        <dsp:cNvSpPr/>
      </dsp:nvSpPr>
      <dsp:spPr>
        <a:xfrm>
          <a:off x="5768955" y="502354"/>
          <a:ext cx="1375920" cy="1375920"/>
        </a:xfrm>
        <a:prstGeom prst="ellipse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8505C71-43E0-4967-8A2E-18A410C82451}">
      <dsp:nvSpPr>
        <dsp:cNvPr id="0" name=""/>
        <dsp:cNvSpPr/>
      </dsp:nvSpPr>
      <dsp:spPr>
        <a:xfrm>
          <a:off x="6057898" y="791297"/>
          <a:ext cx="798033" cy="798033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C413B20-366E-4F8A-B63E-6D9E0200774D}">
      <dsp:nvSpPr>
        <dsp:cNvPr id="0" name=""/>
        <dsp:cNvSpPr/>
      </dsp:nvSpPr>
      <dsp:spPr>
        <a:xfrm>
          <a:off x="7439715" y="502354"/>
          <a:ext cx="3243239" cy="13759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9779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• Provides insights into student performance and areas needing attention.</a:t>
          </a:r>
        </a:p>
      </dsp:txBody>
      <dsp:txXfrm>
        <a:off x="7439715" y="502354"/>
        <a:ext cx="3243239" cy="1375920"/>
      </dsp:txXfrm>
    </dsp:sp>
    <dsp:sp modelId="{EF0820C9-E829-4D5B-A439-86B6BCA65CCB}">
      <dsp:nvSpPr>
        <dsp:cNvPr id="0" name=""/>
        <dsp:cNvSpPr/>
      </dsp:nvSpPr>
      <dsp:spPr>
        <a:xfrm>
          <a:off x="289845" y="2647688"/>
          <a:ext cx="1375920" cy="1375920"/>
        </a:xfrm>
        <a:prstGeom prst="ellipse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F485E43-90E0-4EEF-9501-D16DB4D1536D}">
      <dsp:nvSpPr>
        <dsp:cNvPr id="0" name=""/>
        <dsp:cNvSpPr/>
      </dsp:nvSpPr>
      <dsp:spPr>
        <a:xfrm>
          <a:off x="578788" y="2936631"/>
          <a:ext cx="798033" cy="798033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E833740-2B3F-444A-8BD4-5FF74E5AE6A1}">
      <dsp:nvSpPr>
        <dsp:cNvPr id="0" name=""/>
        <dsp:cNvSpPr/>
      </dsp:nvSpPr>
      <dsp:spPr>
        <a:xfrm>
          <a:off x="1960605" y="2647688"/>
          <a:ext cx="3243239" cy="13759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9779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• Enhances teacher efficiency and effectiveness.</a:t>
          </a:r>
        </a:p>
      </dsp:txBody>
      <dsp:txXfrm>
        <a:off x="1960605" y="2647688"/>
        <a:ext cx="3243239" cy="1375920"/>
      </dsp:txXfrm>
    </dsp:sp>
    <dsp:sp modelId="{6FB0EF76-FF52-423D-A469-4235F6C89363}">
      <dsp:nvSpPr>
        <dsp:cNvPr id="0" name=""/>
        <dsp:cNvSpPr/>
      </dsp:nvSpPr>
      <dsp:spPr>
        <a:xfrm>
          <a:off x="5768955" y="2647688"/>
          <a:ext cx="1375920" cy="1375920"/>
        </a:xfrm>
        <a:prstGeom prst="ellipse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CC79ED1-519B-4F02-8D10-7764BE0E6817}">
      <dsp:nvSpPr>
        <dsp:cNvPr id="0" name=""/>
        <dsp:cNvSpPr/>
      </dsp:nvSpPr>
      <dsp:spPr>
        <a:xfrm>
          <a:off x="6057898" y="2936631"/>
          <a:ext cx="798033" cy="798033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1CCBDF8-619F-4A92-B5A1-C6D8C5E20181}">
      <dsp:nvSpPr>
        <dsp:cNvPr id="0" name=""/>
        <dsp:cNvSpPr/>
      </dsp:nvSpPr>
      <dsp:spPr>
        <a:xfrm>
          <a:off x="7439715" y="2647688"/>
          <a:ext cx="3243239" cy="13759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9779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• Examples: Teacherbot and Microsoft's AI Classroom Assistant.</a:t>
          </a:r>
        </a:p>
      </dsp:txBody>
      <dsp:txXfrm>
        <a:off x="7439715" y="2647688"/>
        <a:ext cx="3243239" cy="1375920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407F3AF-F9C0-4C28-8D04-4636426D401A}">
      <dsp:nvSpPr>
        <dsp:cNvPr id="0" name=""/>
        <dsp:cNvSpPr/>
      </dsp:nvSpPr>
      <dsp:spPr>
        <a:xfrm>
          <a:off x="0" y="2288"/>
          <a:ext cx="6364224" cy="1159843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B6BFF75-FF94-4AED-86D8-636C27EFF16E}">
      <dsp:nvSpPr>
        <dsp:cNvPr id="0" name=""/>
        <dsp:cNvSpPr/>
      </dsp:nvSpPr>
      <dsp:spPr>
        <a:xfrm>
          <a:off x="350852" y="263253"/>
          <a:ext cx="637913" cy="637913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EF174D8-EA84-4DFF-81D3-A1D394ACF83F}">
      <dsp:nvSpPr>
        <dsp:cNvPr id="0" name=""/>
        <dsp:cNvSpPr/>
      </dsp:nvSpPr>
      <dsp:spPr>
        <a:xfrm>
          <a:off x="1339618" y="2288"/>
          <a:ext cx="5024605" cy="115984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2750" tIns="122750" rIns="122750" bIns="12275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• AI tools generate practice tests, flashcards, and study guides.</a:t>
          </a:r>
        </a:p>
      </dsp:txBody>
      <dsp:txXfrm>
        <a:off x="1339618" y="2288"/>
        <a:ext cx="5024605" cy="1159843"/>
      </dsp:txXfrm>
    </dsp:sp>
    <dsp:sp modelId="{2AB39631-0BB5-4F4A-A80C-52559D1471C6}">
      <dsp:nvSpPr>
        <dsp:cNvPr id="0" name=""/>
        <dsp:cNvSpPr/>
      </dsp:nvSpPr>
      <dsp:spPr>
        <a:xfrm>
          <a:off x="0" y="1452092"/>
          <a:ext cx="6364224" cy="1159843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51CDFAD-4A71-4682-A31D-B71B84545621}">
      <dsp:nvSpPr>
        <dsp:cNvPr id="0" name=""/>
        <dsp:cNvSpPr/>
      </dsp:nvSpPr>
      <dsp:spPr>
        <a:xfrm>
          <a:off x="350852" y="1713057"/>
          <a:ext cx="637913" cy="637913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CCC0148-E559-4758-97D3-D8E8435E4C72}">
      <dsp:nvSpPr>
        <dsp:cNvPr id="0" name=""/>
        <dsp:cNvSpPr/>
      </dsp:nvSpPr>
      <dsp:spPr>
        <a:xfrm>
          <a:off x="1339618" y="1452092"/>
          <a:ext cx="5024605" cy="115984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2750" tIns="122750" rIns="122750" bIns="12275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• Adapt content based on student's strengths and weaknesses.</a:t>
          </a:r>
        </a:p>
      </dsp:txBody>
      <dsp:txXfrm>
        <a:off x="1339618" y="1452092"/>
        <a:ext cx="5024605" cy="1159843"/>
      </dsp:txXfrm>
    </dsp:sp>
    <dsp:sp modelId="{92886FF9-74A2-4B42-BE94-B3440CC4F502}">
      <dsp:nvSpPr>
        <dsp:cNvPr id="0" name=""/>
        <dsp:cNvSpPr/>
      </dsp:nvSpPr>
      <dsp:spPr>
        <a:xfrm>
          <a:off x="0" y="2901896"/>
          <a:ext cx="6364224" cy="1159843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4D28563-020A-4D0D-A165-26E6B5CF3B43}">
      <dsp:nvSpPr>
        <dsp:cNvPr id="0" name=""/>
        <dsp:cNvSpPr/>
      </dsp:nvSpPr>
      <dsp:spPr>
        <a:xfrm>
          <a:off x="350852" y="3162861"/>
          <a:ext cx="637913" cy="637913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8E7E1F1-F601-4A8F-8FBB-1D85D168D680}">
      <dsp:nvSpPr>
        <dsp:cNvPr id="0" name=""/>
        <dsp:cNvSpPr/>
      </dsp:nvSpPr>
      <dsp:spPr>
        <a:xfrm>
          <a:off x="1339618" y="2901896"/>
          <a:ext cx="5024605" cy="115984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2750" tIns="122750" rIns="122750" bIns="12275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• Enhance retention and readiness for assessments.</a:t>
          </a:r>
        </a:p>
      </dsp:txBody>
      <dsp:txXfrm>
        <a:off x="1339618" y="2901896"/>
        <a:ext cx="5024605" cy="1159843"/>
      </dsp:txXfrm>
    </dsp:sp>
    <dsp:sp modelId="{302ADA9F-EBA0-4F2F-99D9-2F4CD44321F4}">
      <dsp:nvSpPr>
        <dsp:cNvPr id="0" name=""/>
        <dsp:cNvSpPr/>
      </dsp:nvSpPr>
      <dsp:spPr>
        <a:xfrm>
          <a:off x="0" y="4351700"/>
          <a:ext cx="6364224" cy="1159843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8B02C41-D461-4268-8D64-ADC358C2716B}">
      <dsp:nvSpPr>
        <dsp:cNvPr id="0" name=""/>
        <dsp:cNvSpPr/>
      </dsp:nvSpPr>
      <dsp:spPr>
        <a:xfrm>
          <a:off x="350852" y="4612665"/>
          <a:ext cx="637913" cy="637913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D2D940F-E8AB-40A8-8E21-072D116D05B9}">
      <dsp:nvSpPr>
        <dsp:cNvPr id="0" name=""/>
        <dsp:cNvSpPr/>
      </dsp:nvSpPr>
      <dsp:spPr>
        <a:xfrm>
          <a:off x="1339618" y="4351700"/>
          <a:ext cx="5024605" cy="115984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2750" tIns="122750" rIns="122750" bIns="12275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• Example: Quizlet and Examity.</a:t>
          </a:r>
        </a:p>
      </dsp:txBody>
      <dsp:txXfrm>
        <a:off x="1339618" y="4351700"/>
        <a:ext cx="5024605" cy="1159843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ACFB7D0-6516-41BD-BC9A-5A8800B652FC}">
      <dsp:nvSpPr>
        <dsp:cNvPr id="0" name=""/>
        <dsp:cNvSpPr/>
      </dsp:nvSpPr>
      <dsp:spPr>
        <a:xfrm>
          <a:off x="0" y="1878"/>
          <a:ext cx="10972800" cy="952043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F41C2E4-0F9F-4D50-85F9-FDC7DC9BA15C}">
      <dsp:nvSpPr>
        <dsp:cNvPr id="0" name=""/>
        <dsp:cNvSpPr/>
      </dsp:nvSpPr>
      <dsp:spPr>
        <a:xfrm>
          <a:off x="287993" y="216088"/>
          <a:ext cx="523623" cy="523623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96BFD41-F0CE-4D0E-B581-D948470D7D91}">
      <dsp:nvSpPr>
        <dsp:cNvPr id="0" name=""/>
        <dsp:cNvSpPr/>
      </dsp:nvSpPr>
      <dsp:spPr>
        <a:xfrm>
          <a:off x="1099610" y="1878"/>
          <a:ext cx="9873189" cy="95204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0758" tIns="100758" rIns="100758" bIns="100758" numCol="1" spcCol="1270" anchor="ctr" anchorCtr="0">
          <a:noAutofit/>
        </a:bodyPr>
        <a:lstStyle/>
        <a:p>
          <a:pPr marL="0" lvl="0" indent="0" algn="l" defTabSz="9779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• AI enables immersive and interactive online learning environments.</a:t>
          </a:r>
        </a:p>
      </dsp:txBody>
      <dsp:txXfrm>
        <a:off x="1099610" y="1878"/>
        <a:ext cx="9873189" cy="952043"/>
      </dsp:txXfrm>
    </dsp:sp>
    <dsp:sp modelId="{EB36AA5C-704B-4F07-A913-F3164A8C48DB}">
      <dsp:nvSpPr>
        <dsp:cNvPr id="0" name=""/>
        <dsp:cNvSpPr/>
      </dsp:nvSpPr>
      <dsp:spPr>
        <a:xfrm>
          <a:off x="0" y="1191932"/>
          <a:ext cx="10972800" cy="952043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BE9AEFA-D430-4B18-BA6B-C7547F536DE0}">
      <dsp:nvSpPr>
        <dsp:cNvPr id="0" name=""/>
        <dsp:cNvSpPr/>
      </dsp:nvSpPr>
      <dsp:spPr>
        <a:xfrm>
          <a:off x="287993" y="1406142"/>
          <a:ext cx="523623" cy="523623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B793F32-0A5D-4299-8712-3CA3C33D8117}">
      <dsp:nvSpPr>
        <dsp:cNvPr id="0" name=""/>
        <dsp:cNvSpPr/>
      </dsp:nvSpPr>
      <dsp:spPr>
        <a:xfrm>
          <a:off x="1099610" y="1191932"/>
          <a:ext cx="9873189" cy="95204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0758" tIns="100758" rIns="100758" bIns="100758" numCol="1" spcCol="1270" anchor="ctr" anchorCtr="0">
          <a:noAutofit/>
        </a:bodyPr>
        <a:lstStyle/>
        <a:p>
          <a:pPr marL="0" lvl="0" indent="0" algn="l" defTabSz="9779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• Features include real-time feedback, gamification, and collaborative tools.</a:t>
          </a:r>
        </a:p>
      </dsp:txBody>
      <dsp:txXfrm>
        <a:off x="1099610" y="1191932"/>
        <a:ext cx="9873189" cy="952043"/>
      </dsp:txXfrm>
    </dsp:sp>
    <dsp:sp modelId="{3892DB1E-314C-458E-82B4-453461F71BAA}">
      <dsp:nvSpPr>
        <dsp:cNvPr id="0" name=""/>
        <dsp:cNvSpPr/>
      </dsp:nvSpPr>
      <dsp:spPr>
        <a:xfrm>
          <a:off x="0" y="2381986"/>
          <a:ext cx="10972800" cy="952043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67FA141-EFAD-4BAC-AB97-989C3389E5BD}">
      <dsp:nvSpPr>
        <dsp:cNvPr id="0" name=""/>
        <dsp:cNvSpPr/>
      </dsp:nvSpPr>
      <dsp:spPr>
        <a:xfrm>
          <a:off x="287993" y="2596196"/>
          <a:ext cx="523623" cy="523623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722E25A-D0BA-4018-A19F-D706D3721853}">
      <dsp:nvSpPr>
        <dsp:cNvPr id="0" name=""/>
        <dsp:cNvSpPr/>
      </dsp:nvSpPr>
      <dsp:spPr>
        <a:xfrm>
          <a:off x="1099610" y="2381986"/>
          <a:ext cx="9873189" cy="95204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0758" tIns="100758" rIns="100758" bIns="100758" numCol="1" spcCol="1270" anchor="ctr" anchorCtr="0">
          <a:noAutofit/>
        </a:bodyPr>
        <a:lstStyle/>
        <a:p>
          <a:pPr marL="0" lvl="0" indent="0" algn="l" defTabSz="9779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• Support for diverse learning styles and needs.</a:t>
          </a:r>
        </a:p>
      </dsp:txBody>
      <dsp:txXfrm>
        <a:off x="1099610" y="2381986"/>
        <a:ext cx="9873189" cy="952043"/>
      </dsp:txXfrm>
    </dsp:sp>
    <dsp:sp modelId="{186051D1-9D56-437E-A08C-DB7653C212CD}">
      <dsp:nvSpPr>
        <dsp:cNvPr id="0" name=""/>
        <dsp:cNvSpPr/>
      </dsp:nvSpPr>
      <dsp:spPr>
        <a:xfrm>
          <a:off x="0" y="3572041"/>
          <a:ext cx="10972800" cy="952043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F84610E-7F32-4C88-B6E2-8A56BE5F9AF0}">
      <dsp:nvSpPr>
        <dsp:cNvPr id="0" name=""/>
        <dsp:cNvSpPr/>
      </dsp:nvSpPr>
      <dsp:spPr>
        <a:xfrm>
          <a:off x="287993" y="3786250"/>
          <a:ext cx="523623" cy="523623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EDAF2BF-EEA4-431E-8E47-A9C147D30A70}">
      <dsp:nvSpPr>
        <dsp:cNvPr id="0" name=""/>
        <dsp:cNvSpPr/>
      </dsp:nvSpPr>
      <dsp:spPr>
        <a:xfrm>
          <a:off x="1099610" y="3572041"/>
          <a:ext cx="9873189" cy="95204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0758" tIns="100758" rIns="100758" bIns="100758" numCol="1" spcCol="1270" anchor="ctr" anchorCtr="0">
          <a:noAutofit/>
        </a:bodyPr>
        <a:lstStyle/>
        <a:p>
          <a:pPr marL="0" lvl="0" indent="0" algn="l" defTabSz="9779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• Example: Kaltura and Blackboard Collaborate.</a:t>
          </a:r>
        </a:p>
      </dsp:txBody>
      <dsp:txXfrm>
        <a:off x="1099610" y="3572041"/>
        <a:ext cx="9873189" cy="952043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45698F8-DF9E-4D7B-8EBC-7473E5C7A645}">
      <dsp:nvSpPr>
        <dsp:cNvPr id="0" name=""/>
        <dsp:cNvSpPr/>
      </dsp:nvSpPr>
      <dsp:spPr>
        <a:xfrm>
          <a:off x="0" y="2288"/>
          <a:ext cx="6364224" cy="1159843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902582F-5E18-42F0-AD16-71DF7F1C2544}">
      <dsp:nvSpPr>
        <dsp:cNvPr id="0" name=""/>
        <dsp:cNvSpPr/>
      </dsp:nvSpPr>
      <dsp:spPr>
        <a:xfrm>
          <a:off x="350852" y="263253"/>
          <a:ext cx="637913" cy="637913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FC91692-CE14-4CBF-9E48-ECA154A6E898}">
      <dsp:nvSpPr>
        <dsp:cNvPr id="0" name=""/>
        <dsp:cNvSpPr/>
      </dsp:nvSpPr>
      <dsp:spPr>
        <a:xfrm>
          <a:off x="1339618" y="2288"/>
          <a:ext cx="5024605" cy="115984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2750" tIns="122750" rIns="122750" bIns="12275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• AI chatbots provide instant responses to student questions.</a:t>
          </a:r>
        </a:p>
      </dsp:txBody>
      <dsp:txXfrm>
        <a:off x="1339618" y="2288"/>
        <a:ext cx="5024605" cy="1159843"/>
      </dsp:txXfrm>
    </dsp:sp>
    <dsp:sp modelId="{3139370F-9120-4414-B096-72AB10431635}">
      <dsp:nvSpPr>
        <dsp:cNvPr id="0" name=""/>
        <dsp:cNvSpPr/>
      </dsp:nvSpPr>
      <dsp:spPr>
        <a:xfrm>
          <a:off x="0" y="1452092"/>
          <a:ext cx="6364224" cy="1159843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70061F6-2D27-4305-9557-053A2259CF4A}">
      <dsp:nvSpPr>
        <dsp:cNvPr id="0" name=""/>
        <dsp:cNvSpPr/>
      </dsp:nvSpPr>
      <dsp:spPr>
        <a:xfrm>
          <a:off x="350852" y="1713057"/>
          <a:ext cx="637913" cy="637913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2B82989-5948-4AE5-AE57-AEE760CA918B}">
      <dsp:nvSpPr>
        <dsp:cNvPr id="0" name=""/>
        <dsp:cNvSpPr/>
      </dsp:nvSpPr>
      <dsp:spPr>
        <a:xfrm>
          <a:off x="1339618" y="1452092"/>
          <a:ext cx="5024605" cy="115984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2750" tIns="122750" rIns="122750" bIns="12275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• Available 24/7, enhancing accessibility to information.</a:t>
          </a:r>
        </a:p>
      </dsp:txBody>
      <dsp:txXfrm>
        <a:off x="1339618" y="1452092"/>
        <a:ext cx="5024605" cy="1159843"/>
      </dsp:txXfrm>
    </dsp:sp>
    <dsp:sp modelId="{95077D85-734A-4DA2-819F-0B319FEF46C4}">
      <dsp:nvSpPr>
        <dsp:cNvPr id="0" name=""/>
        <dsp:cNvSpPr/>
      </dsp:nvSpPr>
      <dsp:spPr>
        <a:xfrm>
          <a:off x="0" y="2901896"/>
          <a:ext cx="6364224" cy="1159843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56EA30F-B966-4B20-9DB4-62C2FA4832D8}">
      <dsp:nvSpPr>
        <dsp:cNvPr id="0" name=""/>
        <dsp:cNvSpPr/>
      </dsp:nvSpPr>
      <dsp:spPr>
        <a:xfrm>
          <a:off x="350852" y="3162861"/>
          <a:ext cx="637913" cy="637913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58095DC-6FAA-48A1-9F0B-25869DFD356E}">
      <dsp:nvSpPr>
        <dsp:cNvPr id="0" name=""/>
        <dsp:cNvSpPr/>
      </dsp:nvSpPr>
      <dsp:spPr>
        <a:xfrm>
          <a:off x="1339618" y="2901896"/>
          <a:ext cx="5024605" cy="115984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2750" tIns="122750" rIns="122750" bIns="12275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• Reduce teacher workload and improve student satisfaction.</a:t>
          </a:r>
        </a:p>
      </dsp:txBody>
      <dsp:txXfrm>
        <a:off x="1339618" y="2901896"/>
        <a:ext cx="5024605" cy="1159843"/>
      </dsp:txXfrm>
    </dsp:sp>
    <dsp:sp modelId="{5DCAEA89-D418-4A78-B4A2-6ECE57732478}">
      <dsp:nvSpPr>
        <dsp:cNvPr id="0" name=""/>
        <dsp:cNvSpPr/>
      </dsp:nvSpPr>
      <dsp:spPr>
        <a:xfrm>
          <a:off x="0" y="4351700"/>
          <a:ext cx="6364224" cy="1159843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A173BF1-E315-4B52-84AD-410E5870C813}">
      <dsp:nvSpPr>
        <dsp:cNvPr id="0" name=""/>
        <dsp:cNvSpPr/>
      </dsp:nvSpPr>
      <dsp:spPr>
        <a:xfrm>
          <a:off x="350852" y="4612665"/>
          <a:ext cx="637913" cy="637913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ACE31E2-686F-4080-A7CA-1C1D93194F46}">
      <dsp:nvSpPr>
        <dsp:cNvPr id="0" name=""/>
        <dsp:cNvSpPr/>
      </dsp:nvSpPr>
      <dsp:spPr>
        <a:xfrm>
          <a:off x="1339618" y="4351700"/>
          <a:ext cx="5024605" cy="115984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2750" tIns="122750" rIns="122750" bIns="12275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• Examples: Botlet, Turing, and IBM Watson AI.</a:t>
          </a:r>
        </a:p>
      </dsp:txBody>
      <dsp:txXfrm>
        <a:off x="1339618" y="4351700"/>
        <a:ext cx="5024605" cy="115984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15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16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17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18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19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18/2/layout/IconCircleList">
  <dgm:title val="Icon Circle List"/>
  <dgm:desc val="Use to show non-sequential or grouped chunks of information accompanied by related visuals. Circular shapes can hold an icon or small picture and corresponding text box shows Level 1 text. Works best for icons or small pictures with medium-length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alg type="sp"/>
    <dgm:shape xmlns:r="http://schemas.openxmlformats.org/officeDocument/2006/relationships" r:blip="">
      <dgm:adjLst/>
    </dgm:shape>
    <dgm:presOf/>
    <dgm:choose name="Name0">
      <dgm:if name="Name1" axis="ch" ptType="node" func="cnt" op="lte" val="3">
        <dgm:constrLst>
          <dgm:constr type="w" for="ch" forName="container" refType="w"/>
          <dgm:constr type="h" for="ch" forName="container" refType="h" fact="0.4"/>
        </dgm:constrLst>
      </dgm:if>
      <dgm:else name="Name2">
        <dgm:constrLst>
          <dgm:constr type="w" for="ch" forName="container" refType="w"/>
          <dgm:constr type="h" for="ch" forName="container" refType="h"/>
        </dgm:constrLst>
      </dgm:else>
    </dgm:choose>
    <dgm:ruleLst>
      <dgm:rule type="h" for="ch" forName="container" val="INF" fact="NaN" max="NaN"/>
    </dgm:ruleLst>
    <dgm:layoutNode name="container">
      <dgm:varLst>
        <dgm:dir/>
        <dgm:resizeHandles val="exact"/>
      </dgm:varLst>
      <dgm:choose name="Name3">
        <dgm:if name="Name4" axis="self" func="var" arg="dir" op="equ" val="norm">
          <dgm:alg type="snake">
            <dgm:param type="grDir" val="tL"/>
            <dgm:param type="flowDir" val="row"/>
            <dgm:param type="contDir" val="sameDir"/>
          </dgm:alg>
        </dgm:if>
        <dgm:else name="Name5">
          <dgm:alg type="snake">
            <dgm:param type="grDir" val="tR"/>
            <dgm:param type="flowDir" val="row"/>
            <dgm:param type="contDir" val="sameDi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w" fact="0.28"/>
        <dgm:constr type="w" for="ch" forName="sibTrans" refType="w" refFor="ch" refForName="compNode" fact="0.115"/>
        <dgm:constr type="sp" refType="h" op="equ" fact="0.17"/>
        <dgm:constr type="primFontSz" for="des" ptType="node" op="equ" val="24"/>
        <dgm:constr type="h" for="des" forName="compNode" op="equ"/>
        <dgm:constr type="h" for="des" forName="iconBgRect" op="equ"/>
      </dgm:constrLst>
      <dgm:ruleLst>
        <dgm:rule type="w" for="ch" forName="compNode" val="60" fact="NaN" max="NaN"/>
      </dgm:ruleLst>
      <dgm:forEach name="Name6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 axis="self"/>
          <dgm:constrLst>
            <dgm:constr type="w" for="ch" forName="iconBgRect" refType="w" fact="0.28"/>
            <dgm:constr type="h" for="ch" forName="iconBgRect" refType="w" refFor="ch" refForName="iconBgRect"/>
            <dgm:constr type="t" for="ch" forName="iconBgRect"/>
            <dgm:constr type="l" for="ch" forName="iconBgRect"/>
            <dgm:constr type="w" for="ch" forName="iconRect" refType="w" refFor="ch" refForName="iconBgRect" fact="0.58"/>
            <dgm:constr type="h" for="ch" forName="iconRect" refType="w" refFor="ch" refForName="iconRect"/>
            <dgm:constr type="ctrX" for="ch" forName="iconRect" refType="ctrX" refFor="ch" refForName="iconBgRect"/>
            <dgm:constr type="ctrY" for="ch" forName="iconRect" refType="ctrY" refFor="ch" refForName="iconBgRect"/>
            <dgm:constr type="w" for="ch" forName="spaceRect" refType="w" fact="0.06"/>
            <dgm:constr type="h" for="ch" forName="spaceRect" refType="h" refFor="ch" refForName="iconBgRect"/>
            <dgm:constr type="t" for="ch" forName="spaceRect" refType="t" refFor="ch" refForName="iconBgRect"/>
            <dgm:constr type="l" for="ch" forName="spaceRect" refType="r" refFor="ch" refForName="iconBgRect"/>
            <dgm:constr type="h" for="ch" forName="textRect" refType="h" refFor="ch" refForName="iconBgRect"/>
            <dgm:constr type="t" for="ch" forName="textRect" refType="t" refFor="ch" refForName="iconBgRect"/>
            <dgm:constr type="l" for="ch" forName="textRect" refType="r" refFor="ch" refForName="spaceRect"/>
          </dgm:constrLst>
          <dgm:ruleLst/>
          <dgm:layoutNode name="iconBgRect" styleLbl="bgShp">
            <dgm:alg type="sp"/>
            <dgm:shape xmlns:r="http://schemas.openxmlformats.org/officeDocument/2006/relationships" type="ellipse" r:blip="">
              <dgm:adjLst/>
            </dgm:shape>
            <dgm:presOf/>
            <dgm:constrLst/>
            <dgm:ruleLst/>
          </dgm:layoutNode>
          <dgm:layoutNode name="iconRect" styleLbl="node1">
            <dgm:alg type="sp"/>
            <dgm:shape xmlns:r="http://schemas.openxmlformats.org/officeDocument/2006/relationships" type="rect" r:blip="" blipPhldr="1">
              <dgm:adjLst/>
            </dgm:shape>
            <dgm:presOf/>
            <dgm:constrLst/>
            <dgm:ruleLst/>
          </dgm:layoutNode>
          <dgm:layoutNode name="spaceRect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textRect" styleLbl="revTx">
            <dgm:varLst>
              <dgm:chMax val="1"/>
              <dgm:chPref val="1"/>
            </dgm:varLst>
            <dgm:choose name="Name7">
              <dgm:if name="Name8" func="var" arg="dir" op="equ" val="norm">
                <dgm:alg type="tx">
                  <dgm:param type="txAnchorVert" val="mid"/>
                  <dgm:param type="parTxLTRAlign" val="l"/>
                  <dgm:param type="shpTxLTRAlignCh" val="l"/>
                  <dgm:param type="parTxRTLAlign" val="l"/>
                  <dgm:param type="shpTxRTLAlignCh" val="l"/>
                </dgm:alg>
              </dgm:if>
              <dgm:else name="Name9">
                <dgm:alg type="tx">
                  <dgm:param type="txAnchorVert" val="mid"/>
                  <dgm:param type="parTxLTRAlign" val="r"/>
                  <dgm:param type="shpTxLTRAlignCh" val="r"/>
                  <dgm:param type="parTxRTLAlign" val="r"/>
                  <dgm:param type="shpTxRTLAlignCh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self" ptType="node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11" fact="NaN" max="NaN"/>
            </dgm:ruleLst>
          </dgm:layoutNode>
        </dgm:layoutNode>
        <dgm:forEach name="Name10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</dgm1612:lstStyle>
    </a:ext>
  </dgm:extLst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10/23/2025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1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2.xml"/><Relationship Id="rId2" Type="http://schemas.openxmlformats.org/officeDocument/2006/relationships/diagramData" Target="../diagrams/data1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2.xml"/><Relationship Id="rId5" Type="http://schemas.openxmlformats.org/officeDocument/2006/relationships/diagramColors" Target="../diagrams/colors12.xml"/><Relationship Id="rId4" Type="http://schemas.openxmlformats.org/officeDocument/2006/relationships/diagramQuickStyle" Target="../diagrams/quickStyle1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3.xml"/><Relationship Id="rId2" Type="http://schemas.openxmlformats.org/officeDocument/2006/relationships/diagramData" Target="../diagrams/data1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3.xml"/><Relationship Id="rId5" Type="http://schemas.openxmlformats.org/officeDocument/2006/relationships/diagramColors" Target="../diagrams/colors13.xml"/><Relationship Id="rId4" Type="http://schemas.openxmlformats.org/officeDocument/2006/relationships/diagramQuickStyle" Target="../diagrams/quickStyle1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4.xml"/><Relationship Id="rId2" Type="http://schemas.openxmlformats.org/officeDocument/2006/relationships/diagramData" Target="../diagrams/data1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4.xml"/><Relationship Id="rId5" Type="http://schemas.openxmlformats.org/officeDocument/2006/relationships/diagramColors" Target="../diagrams/colors14.xml"/><Relationship Id="rId4" Type="http://schemas.openxmlformats.org/officeDocument/2006/relationships/diagramQuickStyle" Target="../diagrams/quickStyle14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5.xml"/><Relationship Id="rId2" Type="http://schemas.openxmlformats.org/officeDocument/2006/relationships/diagramData" Target="../diagrams/data1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5.xml"/><Relationship Id="rId5" Type="http://schemas.openxmlformats.org/officeDocument/2006/relationships/diagramColors" Target="../diagrams/colors15.xml"/><Relationship Id="rId4" Type="http://schemas.openxmlformats.org/officeDocument/2006/relationships/diagramQuickStyle" Target="../diagrams/quickStyle15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6.xml"/><Relationship Id="rId2" Type="http://schemas.openxmlformats.org/officeDocument/2006/relationships/diagramData" Target="../diagrams/data1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6.xml"/><Relationship Id="rId5" Type="http://schemas.openxmlformats.org/officeDocument/2006/relationships/diagramColors" Target="../diagrams/colors16.xml"/><Relationship Id="rId4" Type="http://schemas.openxmlformats.org/officeDocument/2006/relationships/diagramQuickStyle" Target="../diagrams/quickStyle16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7.xml"/><Relationship Id="rId2" Type="http://schemas.openxmlformats.org/officeDocument/2006/relationships/diagramData" Target="../diagrams/data1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7.xml"/><Relationship Id="rId5" Type="http://schemas.openxmlformats.org/officeDocument/2006/relationships/diagramColors" Target="../diagrams/colors17.xml"/><Relationship Id="rId4" Type="http://schemas.openxmlformats.org/officeDocument/2006/relationships/diagramQuickStyle" Target="../diagrams/quickStyle1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8.xml"/><Relationship Id="rId2" Type="http://schemas.openxmlformats.org/officeDocument/2006/relationships/diagramData" Target="../diagrams/data1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8.xml"/><Relationship Id="rId5" Type="http://schemas.openxmlformats.org/officeDocument/2006/relationships/diagramColors" Target="../diagrams/colors18.xml"/><Relationship Id="rId4" Type="http://schemas.openxmlformats.org/officeDocument/2006/relationships/diagramQuickStyle" Target="../diagrams/quickStyle1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9.xml"/><Relationship Id="rId2" Type="http://schemas.openxmlformats.org/officeDocument/2006/relationships/diagramData" Target="../diagrams/data1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9.xml"/><Relationship Id="rId5" Type="http://schemas.openxmlformats.org/officeDocument/2006/relationships/diagramColors" Target="../diagrams/colors19.xml"/><Relationship Id="rId4" Type="http://schemas.openxmlformats.org/officeDocument/2006/relationships/diagramQuickStyle" Target="../diagrams/quickStyle19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3.svg"/><Relationship Id="rId2" Type="http://schemas.openxmlformats.org/officeDocument/2006/relationships/image" Target="../media/image4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74751229-0244-4FBB-BED1-407467F4C95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197101" y="735283"/>
            <a:ext cx="4978399" cy="3165045"/>
          </a:xfrm>
        </p:spPr>
        <p:txBody>
          <a:bodyPr anchor="b">
            <a:normAutofit/>
          </a:bodyPr>
          <a:lstStyle/>
          <a:p>
            <a:pPr algn="l">
              <a:lnSpc>
                <a:spcPct val="90000"/>
              </a:lnSpc>
            </a:pPr>
            <a:r>
              <a:rPr lang="en-US" sz="5200"/>
              <a:t>AI in Education: Transforming Learning and Teaching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97101" y="4078423"/>
            <a:ext cx="4978399" cy="2058657"/>
          </a:xfrm>
        </p:spPr>
        <p:txBody>
          <a:bodyPr>
            <a:normAutofit/>
          </a:bodyPr>
          <a:lstStyle/>
          <a:p>
            <a:pPr algn="l">
              <a:lnSpc>
                <a:spcPct val="90000"/>
              </a:lnSpc>
            </a:pPr>
            <a:r>
              <a:rPr dirty="0"/>
              <a:t>Exploring the Impact and Future of Artificial Intelligence in Education</a:t>
            </a:r>
            <a:endParaRPr lang="en-US" dirty="0"/>
          </a:p>
          <a:p>
            <a:pPr algn="l">
              <a:lnSpc>
                <a:spcPct val="90000"/>
              </a:lnSpc>
            </a:pPr>
            <a:r>
              <a:rPr lang="en-US" dirty="0"/>
              <a:t>Dr. Ahmed Yousry</a:t>
            </a:r>
          </a:p>
        </p:txBody>
      </p:sp>
      <p:pic>
        <p:nvPicPr>
          <p:cNvPr id="7" name="Graphic 6" descr="Head with Gears">
            <a:extLst>
              <a:ext uri="{FF2B5EF4-FFF2-40B4-BE49-F238E27FC236}">
                <a16:creationId xmlns:a16="http://schemas.microsoft.com/office/drawing/2014/main" id="{DA10EE7A-B13F-3DC1-D033-7C57BB05A1B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17549" y="2776619"/>
            <a:ext cx="1289051" cy="1289051"/>
          </a:xfrm>
          <a:prstGeom prst="rect">
            <a:avLst/>
          </a:prstGeom>
        </p:spPr>
      </p:pic>
      <p:pic>
        <p:nvPicPr>
          <p:cNvPr id="9" name="Graphic 8" descr="Head with Gears">
            <a:extLst>
              <a:ext uri="{FF2B5EF4-FFF2-40B4-BE49-F238E27FC236}">
                <a16:creationId xmlns:a16="http://schemas.microsoft.com/office/drawing/2014/main" id="{F96CB885-714F-4E2E-8893-F0589B455A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alphaModFix amt="15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607815" y="716407"/>
            <a:ext cx="5411343" cy="541134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7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2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4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2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4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7517A47C-B2E5-4B79-8061-D74B1311A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1" name="Freeform: Shape 10">
            <a:extLst>
              <a:ext uri="{FF2B5EF4-FFF2-40B4-BE49-F238E27FC236}">
                <a16:creationId xmlns:a16="http://schemas.microsoft.com/office/drawing/2014/main" id="{C505E780-2083-4CB5-A42A-5E0E2908EC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4818889" cy="6858000"/>
          </a:xfrm>
          <a:custGeom>
            <a:avLst/>
            <a:gdLst>
              <a:gd name="connsiteX0" fmla="*/ 0 w 4818889"/>
              <a:gd name="connsiteY0" fmla="*/ 0 h 6858000"/>
              <a:gd name="connsiteX1" fmla="*/ 3605911 w 4818889"/>
              <a:gd name="connsiteY1" fmla="*/ 0 h 6858000"/>
              <a:gd name="connsiteX2" fmla="*/ 3668894 w 4818889"/>
              <a:gd name="connsiteY2" fmla="*/ 69271 h 6858000"/>
              <a:gd name="connsiteX3" fmla="*/ 4818889 w 4818889"/>
              <a:gd name="connsiteY3" fmla="*/ 3429000 h 6858000"/>
              <a:gd name="connsiteX4" fmla="*/ 3668894 w 4818889"/>
              <a:gd name="connsiteY4" fmla="*/ 6788730 h 6858000"/>
              <a:gd name="connsiteX5" fmla="*/ 3605911 w 4818889"/>
              <a:gd name="connsiteY5" fmla="*/ 6858000 h 6858000"/>
              <a:gd name="connsiteX6" fmla="*/ 0 w 4818889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818889" h="6858000">
                <a:moveTo>
                  <a:pt x="0" y="0"/>
                </a:moveTo>
                <a:lnTo>
                  <a:pt x="3605911" y="0"/>
                </a:lnTo>
                <a:lnTo>
                  <a:pt x="3668894" y="69271"/>
                </a:lnTo>
                <a:cubicBezTo>
                  <a:pt x="4379420" y="929100"/>
                  <a:pt x="4818889" y="2116944"/>
                  <a:pt x="4818889" y="3429000"/>
                </a:cubicBezTo>
                <a:cubicBezTo>
                  <a:pt x="4818889" y="4741056"/>
                  <a:pt x="4379420" y="5928900"/>
                  <a:pt x="3668894" y="6788730"/>
                </a:cubicBezTo>
                <a:lnTo>
                  <a:pt x="3605911" y="6858000"/>
                </a:lnTo>
                <a:lnTo>
                  <a:pt x="0" y="6858000"/>
                </a:lnTo>
                <a:close/>
              </a:path>
            </a:pathLst>
          </a:custGeom>
          <a:ln w="9525">
            <a:solidFill>
              <a:srgbClr val="EFEFEF"/>
            </a:solidFill>
          </a:ln>
          <a:effectLst>
            <a:outerShdw blurRad="88900" dist="38100" algn="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3" name="Freeform: Shape 12">
            <a:extLst>
              <a:ext uri="{FF2B5EF4-FFF2-40B4-BE49-F238E27FC236}">
                <a16:creationId xmlns:a16="http://schemas.microsoft.com/office/drawing/2014/main" id="{D2C0AE1C-0118-41AE-8A10-7CDCBF10E9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811477" cy="6858000"/>
          </a:xfrm>
          <a:custGeom>
            <a:avLst/>
            <a:gdLst>
              <a:gd name="connsiteX0" fmla="*/ 0 w 4811477"/>
              <a:gd name="connsiteY0" fmla="*/ 0 h 6858000"/>
              <a:gd name="connsiteX1" fmla="*/ 3598499 w 4811477"/>
              <a:gd name="connsiteY1" fmla="*/ 0 h 6858000"/>
              <a:gd name="connsiteX2" fmla="*/ 3661482 w 4811477"/>
              <a:gd name="connsiteY2" fmla="*/ 69271 h 6858000"/>
              <a:gd name="connsiteX3" fmla="*/ 4811477 w 4811477"/>
              <a:gd name="connsiteY3" fmla="*/ 3429000 h 6858000"/>
              <a:gd name="connsiteX4" fmla="*/ 3661482 w 4811477"/>
              <a:gd name="connsiteY4" fmla="*/ 6788730 h 6858000"/>
              <a:gd name="connsiteX5" fmla="*/ 3598499 w 4811477"/>
              <a:gd name="connsiteY5" fmla="*/ 6858000 h 6858000"/>
              <a:gd name="connsiteX6" fmla="*/ 0 w 4811477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811477" h="6858000">
                <a:moveTo>
                  <a:pt x="0" y="0"/>
                </a:moveTo>
                <a:lnTo>
                  <a:pt x="3598499" y="0"/>
                </a:lnTo>
                <a:lnTo>
                  <a:pt x="3661482" y="69271"/>
                </a:lnTo>
                <a:cubicBezTo>
                  <a:pt x="4372008" y="929100"/>
                  <a:pt x="4811477" y="2116944"/>
                  <a:pt x="4811477" y="3429000"/>
                </a:cubicBezTo>
                <a:cubicBezTo>
                  <a:pt x="4811477" y="4741056"/>
                  <a:pt x="4372008" y="5928900"/>
                  <a:pt x="3661482" y="6788730"/>
                </a:cubicBezTo>
                <a:lnTo>
                  <a:pt x="3598499" y="6858000"/>
                </a:lnTo>
                <a:lnTo>
                  <a:pt x="0" y="6858000"/>
                </a:lnTo>
                <a:close/>
              </a:path>
            </a:pathLst>
          </a:cu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1792" y="1161288"/>
            <a:ext cx="3602736" cy="4526280"/>
          </a:xfrm>
        </p:spPr>
        <p:txBody>
          <a:bodyPr>
            <a:normAutofit/>
          </a:bodyPr>
          <a:lstStyle/>
          <a:p>
            <a:r>
              <a:rPr lang="en-US" sz="4000"/>
              <a:t>Chatbots for Student Queries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63EEC44-1BA3-44ED-81FC-A644B04B2A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3081528"/>
            <a:ext cx="128016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A12C3778-CAD0-ECC8-93AD-9B186769EE9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51190157"/>
              </p:ext>
            </p:extLst>
          </p:nvPr>
        </p:nvGraphicFramePr>
        <p:xfrm>
          <a:off x="5303520" y="676656"/>
          <a:ext cx="6364224" cy="55138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98DED6BC-9A3E-48D4-AD7C-A56D63F547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6B6E033A-DB2E-49B8-B600-B38E0C2802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73235" y="1371600"/>
            <a:ext cx="4529312" cy="3589977"/>
          </a:xfrm>
          <a:custGeom>
            <a:avLst/>
            <a:gdLst>
              <a:gd name="connsiteX0" fmla="*/ 5462602 w 5470628"/>
              <a:gd name="connsiteY0" fmla="*/ 1413608 h 3193741"/>
              <a:gd name="connsiteX1" fmla="*/ 5465724 w 5470628"/>
              <a:gd name="connsiteY1" fmla="*/ 1421881 h 3193741"/>
              <a:gd name="connsiteX2" fmla="*/ 5465025 w 5470628"/>
              <a:gd name="connsiteY2" fmla="*/ 1466556 h 3193741"/>
              <a:gd name="connsiteX3" fmla="*/ 5463208 w 5470628"/>
              <a:gd name="connsiteY3" fmla="*/ 1466226 h 3193741"/>
              <a:gd name="connsiteX4" fmla="*/ 5463242 w 5470628"/>
              <a:gd name="connsiteY4" fmla="*/ 1451866 h 3193741"/>
              <a:gd name="connsiteX5" fmla="*/ 5462894 w 5470628"/>
              <a:gd name="connsiteY5" fmla="*/ 1423194 h 3193741"/>
              <a:gd name="connsiteX6" fmla="*/ 5461417 w 5470628"/>
              <a:gd name="connsiteY6" fmla="*/ 1391849 h 3193741"/>
              <a:gd name="connsiteX7" fmla="*/ 5462246 w 5470628"/>
              <a:gd name="connsiteY7" fmla="*/ 1401944 h 3193741"/>
              <a:gd name="connsiteX8" fmla="*/ 5462602 w 5470628"/>
              <a:gd name="connsiteY8" fmla="*/ 1413608 h 3193741"/>
              <a:gd name="connsiteX9" fmla="*/ 5459078 w 5470628"/>
              <a:gd name="connsiteY9" fmla="*/ 1404268 h 3193741"/>
              <a:gd name="connsiteX10" fmla="*/ 5460137 w 5470628"/>
              <a:gd name="connsiteY10" fmla="*/ 1393780 h 3193741"/>
              <a:gd name="connsiteX11" fmla="*/ 5461417 w 5470628"/>
              <a:gd name="connsiteY11" fmla="*/ 1391849 h 3193741"/>
              <a:gd name="connsiteX12" fmla="*/ 614271 w 5470628"/>
              <a:gd name="connsiteY12" fmla="*/ 1052206 h 3193741"/>
              <a:gd name="connsiteX13" fmla="*/ 611497 w 5470628"/>
              <a:gd name="connsiteY13" fmla="*/ 1055389 h 3193741"/>
              <a:gd name="connsiteX14" fmla="*/ 630277 w 5470628"/>
              <a:gd name="connsiteY14" fmla="*/ 1065215 h 3193741"/>
              <a:gd name="connsiteX15" fmla="*/ 651856 w 5470628"/>
              <a:gd name="connsiteY15" fmla="*/ 1067584 h 3193741"/>
              <a:gd name="connsiteX16" fmla="*/ 614271 w 5470628"/>
              <a:gd name="connsiteY16" fmla="*/ 1052206 h 3193741"/>
              <a:gd name="connsiteX17" fmla="*/ 810628 w 5470628"/>
              <a:gd name="connsiteY17" fmla="*/ 695550 h 3193741"/>
              <a:gd name="connsiteX18" fmla="*/ 1033084 w 5470628"/>
              <a:gd name="connsiteY18" fmla="*/ 791270 h 3193741"/>
              <a:gd name="connsiteX19" fmla="*/ 1036153 w 5470628"/>
              <a:gd name="connsiteY19" fmla="*/ 788050 h 3193741"/>
              <a:gd name="connsiteX20" fmla="*/ 810628 w 5470628"/>
              <a:gd name="connsiteY20" fmla="*/ 695550 h 3193741"/>
              <a:gd name="connsiteX21" fmla="*/ 4850908 w 5470628"/>
              <a:gd name="connsiteY21" fmla="*/ 727 h 3193741"/>
              <a:gd name="connsiteX22" fmla="*/ 4858584 w 5470628"/>
              <a:gd name="connsiteY22" fmla="*/ 13795 h 3193741"/>
              <a:gd name="connsiteX23" fmla="*/ 4843408 w 5470628"/>
              <a:gd name="connsiteY23" fmla="*/ 37224 h 3193741"/>
              <a:gd name="connsiteX24" fmla="*/ 4871062 w 5470628"/>
              <a:gd name="connsiteY24" fmla="*/ 78954 h 3193741"/>
              <a:gd name="connsiteX25" fmla="*/ 4989038 w 5470628"/>
              <a:gd name="connsiteY25" fmla="*/ 66799 h 3193741"/>
              <a:gd name="connsiteX26" fmla="*/ 5002636 w 5470628"/>
              <a:gd name="connsiteY26" fmla="*/ 79388 h 3193741"/>
              <a:gd name="connsiteX27" fmla="*/ 5008332 w 5470628"/>
              <a:gd name="connsiteY27" fmla="*/ 140859 h 3193741"/>
              <a:gd name="connsiteX28" fmla="*/ 5014326 w 5470628"/>
              <a:gd name="connsiteY28" fmla="*/ 155555 h 3193741"/>
              <a:gd name="connsiteX29" fmla="*/ 5030704 w 5470628"/>
              <a:gd name="connsiteY29" fmla="*/ 221190 h 3193741"/>
              <a:gd name="connsiteX30" fmla="*/ 5097262 w 5470628"/>
              <a:gd name="connsiteY30" fmla="*/ 317759 h 3193741"/>
              <a:gd name="connsiteX31" fmla="*/ 5165084 w 5470628"/>
              <a:gd name="connsiteY31" fmla="*/ 373367 h 3193741"/>
              <a:gd name="connsiteX32" fmla="*/ 5174137 w 5470628"/>
              <a:gd name="connsiteY32" fmla="*/ 389353 h 3193741"/>
              <a:gd name="connsiteX33" fmla="*/ 5192507 w 5470628"/>
              <a:gd name="connsiteY33" fmla="*/ 453561 h 3193741"/>
              <a:gd name="connsiteX34" fmla="*/ 5187160 w 5470628"/>
              <a:gd name="connsiteY34" fmla="*/ 467732 h 3193741"/>
              <a:gd name="connsiteX35" fmla="*/ 5160106 w 5470628"/>
              <a:gd name="connsiteY35" fmla="*/ 486904 h 3193741"/>
              <a:gd name="connsiteX36" fmla="*/ 5138948 w 5470628"/>
              <a:gd name="connsiteY36" fmla="*/ 528614 h 3193741"/>
              <a:gd name="connsiteX37" fmla="*/ 5097016 w 5470628"/>
              <a:gd name="connsiteY37" fmla="*/ 589923 h 3193741"/>
              <a:gd name="connsiteX38" fmla="*/ 5075869 w 5470628"/>
              <a:gd name="connsiteY38" fmla="*/ 608381 h 3193741"/>
              <a:gd name="connsiteX39" fmla="*/ 5093172 w 5470628"/>
              <a:gd name="connsiteY39" fmla="*/ 618385 h 3193741"/>
              <a:gd name="connsiteX40" fmla="*/ 5153518 w 5470628"/>
              <a:gd name="connsiteY40" fmla="*/ 687474 h 3193741"/>
              <a:gd name="connsiteX41" fmla="*/ 5074984 w 5470628"/>
              <a:gd name="connsiteY41" fmla="*/ 776941 h 3193741"/>
              <a:gd name="connsiteX42" fmla="*/ 5033348 w 5470628"/>
              <a:gd name="connsiteY42" fmla="*/ 805473 h 3193741"/>
              <a:gd name="connsiteX43" fmla="*/ 5116847 w 5470628"/>
              <a:gd name="connsiteY43" fmla="*/ 803426 h 3193741"/>
              <a:gd name="connsiteX44" fmla="*/ 5147902 w 5470628"/>
              <a:gd name="connsiteY44" fmla="*/ 833118 h 3193741"/>
              <a:gd name="connsiteX45" fmla="*/ 5161665 w 5470628"/>
              <a:gd name="connsiteY45" fmla="*/ 848297 h 3193741"/>
              <a:gd name="connsiteX46" fmla="*/ 5246520 w 5470628"/>
              <a:gd name="connsiteY46" fmla="*/ 942412 h 3193741"/>
              <a:gd name="connsiteX47" fmla="*/ 5235368 w 5470628"/>
              <a:gd name="connsiteY47" fmla="*/ 972946 h 3193741"/>
              <a:gd name="connsiteX48" fmla="*/ 5113739 w 5470628"/>
              <a:gd name="connsiteY48" fmla="*/ 1128845 h 3193741"/>
              <a:gd name="connsiteX49" fmla="*/ 5255034 w 5470628"/>
              <a:gd name="connsiteY49" fmla="*/ 1151117 h 3193741"/>
              <a:gd name="connsiteX50" fmla="*/ 5267513 w 5470628"/>
              <a:gd name="connsiteY50" fmla="*/ 1216275 h 3193741"/>
              <a:gd name="connsiteX51" fmla="*/ 5343113 w 5470628"/>
              <a:gd name="connsiteY51" fmla="*/ 1281854 h 3193741"/>
              <a:gd name="connsiteX52" fmla="*/ 5452014 w 5470628"/>
              <a:gd name="connsiteY52" fmla="*/ 1385543 h 3193741"/>
              <a:gd name="connsiteX53" fmla="*/ 5459078 w 5470628"/>
              <a:gd name="connsiteY53" fmla="*/ 1404268 h 3193741"/>
              <a:gd name="connsiteX54" fmla="*/ 5458838 w 5470628"/>
              <a:gd name="connsiteY54" fmla="*/ 1406644 h 3193741"/>
              <a:gd name="connsiteX55" fmla="*/ 5455752 w 5470628"/>
              <a:gd name="connsiteY55" fmla="*/ 1450751 h 3193741"/>
              <a:gd name="connsiteX56" fmla="*/ 5454594 w 5470628"/>
              <a:gd name="connsiteY56" fmla="*/ 1464662 h 3193741"/>
              <a:gd name="connsiteX57" fmla="*/ 5447215 w 5470628"/>
              <a:gd name="connsiteY57" fmla="*/ 1463321 h 3193741"/>
              <a:gd name="connsiteX58" fmla="*/ 5433934 w 5470628"/>
              <a:gd name="connsiteY58" fmla="*/ 1458428 h 3193741"/>
              <a:gd name="connsiteX59" fmla="*/ 5424276 w 5470628"/>
              <a:gd name="connsiteY59" fmla="*/ 1477014 h 3193741"/>
              <a:gd name="connsiteX60" fmla="*/ 5444628 w 5470628"/>
              <a:gd name="connsiteY60" fmla="*/ 1511562 h 3193741"/>
              <a:gd name="connsiteX61" fmla="*/ 5453752 w 5470628"/>
              <a:gd name="connsiteY61" fmla="*/ 1474786 h 3193741"/>
              <a:gd name="connsiteX62" fmla="*/ 5454594 w 5470628"/>
              <a:gd name="connsiteY62" fmla="*/ 1464662 h 3193741"/>
              <a:gd name="connsiteX63" fmla="*/ 5463208 w 5470628"/>
              <a:gd name="connsiteY63" fmla="*/ 1466226 h 3193741"/>
              <a:gd name="connsiteX64" fmla="*/ 5463164 w 5470628"/>
              <a:gd name="connsiteY64" fmla="*/ 1484226 h 3193741"/>
              <a:gd name="connsiteX65" fmla="*/ 5456160 w 5470628"/>
              <a:gd name="connsiteY65" fmla="*/ 1575885 h 3193741"/>
              <a:gd name="connsiteX66" fmla="*/ 5345636 w 5470628"/>
              <a:gd name="connsiteY66" fmla="*/ 1714543 h 3193741"/>
              <a:gd name="connsiteX67" fmla="*/ 5251319 w 5470628"/>
              <a:gd name="connsiteY67" fmla="*/ 1775792 h 3193741"/>
              <a:gd name="connsiteX68" fmla="*/ 5043512 w 5470628"/>
              <a:gd name="connsiteY68" fmla="*/ 2027305 h 3193741"/>
              <a:gd name="connsiteX69" fmla="*/ 4978144 w 5470628"/>
              <a:gd name="connsiteY69" fmla="*/ 2108535 h 3193741"/>
              <a:gd name="connsiteX70" fmla="*/ 5031476 w 5470628"/>
              <a:gd name="connsiteY70" fmla="*/ 2128173 h 3193741"/>
              <a:gd name="connsiteX71" fmla="*/ 4937389 w 5470628"/>
              <a:gd name="connsiteY71" fmla="*/ 2216441 h 3193741"/>
              <a:gd name="connsiteX72" fmla="*/ 4826122 w 5470628"/>
              <a:gd name="connsiteY72" fmla="*/ 2315331 h 3193741"/>
              <a:gd name="connsiteX73" fmla="*/ 2544647 w 5470628"/>
              <a:gd name="connsiteY73" fmla="*/ 3190975 h 3193741"/>
              <a:gd name="connsiteX74" fmla="*/ 1328257 w 5470628"/>
              <a:gd name="connsiteY74" fmla="*/ 3153006 h 3193741"/>
              <a:gd name="connsiteX75" fmla="*/ 977943 w 5470628"/>
              <a:gd name="connsiteY75" fmla="*/ 3082502 h 3193741"/>
              <a:gd name="connsiteX76" fmla="*/ 854473 w 5470628"/>
              <a:gd name="connsiteY76" fmla="*/ 2994250 h 3193741"/>
              <a:gd name="connsiteX77" fmla="*/ 811593 w 5470628"/>
              <a:gd name="connsiteY77" fmla="*/ 2970498 h 3193741"/>
              <a:gd name="connsiteX78" fmla="*/ 707024 w 5470628"/>
              <a:gd name="connsiteY78" fmla="*/ 2945439 h 3193741"/>
              <a:gd name="connsiteX79" fmla="*/ 523487 w 5470628"/>
              <a:gd name="connsiteY79" fmla="*/ 2886053 h 3193741"/>
              <a:gd name="connsiteX80" fmla="*/ 587884 w 5470628"/>
              <a:gd name="connsiteY80" fmla="*/ 2859746 h 3193741"/>
              <a:gd name="connsiteX81" fmla="*/ 779426 w 5470628"/>
              <a:gd name="connsiteY81" fmla="*/ 2885897 h 3193741"/>
              <a:gd name="connsiteX82" fmla="*/ 917288 w 5470628"/>
              <a:gd name="connsiteY82" fmla="*/ 2882248 h 3193741"/>
              <a:gd name="connsiteX83" fmla="*/ 718684 w 5470628"/>
              <a:gd name="connsiteY83" fmla="*/ 2819941 h 3193741"/>
              <a:gd name="connsiteX84" fmla="*/ 524650 w 5470628"/>
              <a:gd name="connsiteY84" fmla="*/ 2731220 h 3193741"/>
              <a:gd name="connsiteX85" fmla="*/ 670138 w 5470628"/>
              <a:gd name="connsiteY85" fmla="*/ 2735189 h 3193741"/>
              <a:gd name="connsiteX86" fmla="*/ 675382 w 5470628"/>
              <a:gd name="connsiteY86" fmla="*/ 2719369 h 3193741"/>
              <a:gd name="connsiteX87" fmla="*/ 542021 w 5470628"/>
              <a:gd name="connsiteY87" fmla="*/ 2601946 h 3193741"/>
              <a:gd name="connsiteX88" fmla="*/ 476895 w 5470628"/>
              <a:gd name="connsiteY88" fmla="*/ 2555976 h 3193741"/>
              <a:gd name="connsiteX89" fmla="*/ 188751 w 5470628"/>
              <a:gd name="connsiteY89" fmla="*/ 2428830 h 3193741"/>
              <a:gd name="connsiteX90" fmla="*/ 456762 w 5470628"/>
              <a:gd name="connsiteY90" fmla="*/ 2468731 h 3193741"/>
              <a:gd name="connsiteX91" fmla="*/ 174514 w 5470628"/>
              <a:gd name="connsiteY91" fmla="*/ 2345378 h 3193741"/>
              <a:gd name="connsiteX92" fmla="*/ 38827 w 5470628"/>
              <a:gd name="connsiteY92" fmla="*/ 2303685 h 3193741"/>
              <a:gd name="connsiteX93" fmla="*/ 3281 w 5470628"/>
              <a:gd name="connsiteY93" fmla="*/ 2273587 h 3193741"/>
              <a:gd name="connsiteX94" fmla="*/ 61590 w 5470628"/>
              <a:gd name="connsiteY94" fmla="*/ 2259170 h 3193741"/>
              <a:gd name="connsiteX95" fmla="*/ 242291 w 5470628"/>
              <a:gd name="connsiteY95" fmla="*/ 2250569 h 3193741"/>
              <a:gd name="connsiteX96" fmla="*/ 13205 w 5470628"/>
              <a:gd name="connsiteY96" fmla="*/ 2172263 h 3193741"/>
              <a:gd name="connsiteX97" fmla="*/ 180810 w 5470628"/>
              <a:gd name="connsiteY97" fmla="*/ 2168333 h 3193741"/>
              <a:gd name="connsiteX98" fmla="*/ 226020 w 5470628"/>
              <a:gd name="connsiteY98" fmla="*/ 2121100 h 3193741"/>
              <a:gd name="connsiteX99" fmla="*/ 299145 w 5470628"/>
              <a:gd name="connsiteY99" fmla="*/ 2044862 h 3193741"/>
              <a:gd name="connsiteX100" fmla="*/ 350236 w 5470628"/>
              <a:gd name="connsiteY100" fmla="*/ 2001187 h 3193741"/>
              <a:gd name="connsiteX101" fmla="*/ 365223 w 5470628"/>
              <a:gd name="connsiteY101" fmla="*/ 1881218 h 3193741"/>
              <a:gd name="connsiteX102" fmla="*/ 310707 w 5470628"/>
              <a:gd name="connsiteY102" fmla="*/ 1758752 h 3193741"/>
              <a:gd name="connsiteX103" fmla="*/ 181659 w 5470628"/>
              <a:gd name="connsiteY103" fmla="*/ 1709137 h 3193741"/>
              <a:gd name="connsiteX104" fmla="*/ 213063 w 5470628"/>
              <a:gd name="connsiteY104" fmla="*/ 1632021 h 3193741"/>
              <a:gd name="connsiteX105" fmla="*/ 481390 w 5470628"/>
              <a:gd name="connsiteY105" fmla="*/ 1644125 h 3193741"/>
              <a:gd name="connsiteX106" fmla="*/ 68930 w 5470628"/>
              <a:gd name="connsiteY106" fmla="*/ 1457537 h 3193741"/>
              <a:gd name="connsiteX107" fmla="*/ 135138 w 5470628"/>
              <a:gd name="connsiteY107" fmla="*/ 1440976 h 3193741"/>
              <a:gd name="connsiteX108" fmla="*/ 131611 w 5470628"/>
              <a:gd name="connsiteY108" fmla="*/ 1427642 h 3193741"/>
              <a:gd name="connsiteX109" fmla="*/ 130443 w 5470628"/>
              <a:gd name="connsiteY109" fmla="*/ 1343795 h 3193741"/>
              <a:gd name="connsiteX110" fmla="*/ 138930 w 5470628"/>
              <a:gd name="connsiteY110" fmla="*/ 1304094 h 3193741"/>
              <a:gd name="connsiteX111" fmla="*/ 118409 w 5470628"/>
              <a:gd name="connsiteY111" fmla="*/ 1262212 h 3193741"/>
              <a:gd name="connsiteX112" fmla="*/ 421410 w 5470628"/>
              <a:gd name="connsiteY112" fmla="*/ 1304757 h 3193741"/>
              <a:gd name="connsiteX113" fmla="*/ 655702 w 5470628"/>
              <a:gd name="connsiteY113" fmla="*/ 1291801 h 3193741"/>
              <a:gd name="connsiteX114" fmla="*/ 648299 w 5470628"/>
              <a:gd name="connsiteY114" fmla="*/ 1287715 h 3193741"/>
              <a:gd name="connsiteX115" fmla="*/ 531027 w 5470628"/>
              <a:gd name="connsiteY115" fmla="*/ 1193967 h 3193741"/>
              <a:gd name="connsiteX116" fmla="*/ 526433 w 5470628"/>
              <a:gd name="connsiteY116" fmla="*/ 1191913 h 3193741"/>
              <a:gd name="connsiteX117" fmla="*/ 504666 w 5470628"/>
              <a:gd name="connsiteY117" fmla="*/ 1177230 h 3193741"/>
              <a:gd name="connsiteX118" fmla="*/ 482307 w 5470628"/>
              <a:gd name="connsiteY118" fmla="*/ 1162618 h 3193741"/>
              <a:gd name="connsiteX119" fmla="*/ 479029 w 5470628"/>
              <a:gd name="connsiteY119" fmla="*/ 1162540 h 3193741"/>
              <a:gd name="connsiteX120" fmla="*/ 447663 w 5470628"/>
              <a:gd name="connsiteY120" fmla="*/ 1132649 h 3193741"/>
              <a:gd name="connsiteX121" fmla="*/ 438547 w 5470628"/>
              <a:gd name="connsiteY121" fmla="*/ 1110977 h 3193741"/>
              <a:gd name="connsiteX122" fmla="*/ 405343 w 5470628"/>
              <a:gd name="connsiteY122" fmla="*/ 1089612 h 3193741"/>
              <a:gd name="connsiteX123" fmla="*/ 371373 w 5470628"/>
              <a:gd name="connsiteY123" fmla="*/ 1070238 h 3193741"/>
              <a:gd name="connsiteX124" fmla="*/ 290358 w 5470628"/>
              <a:gd name="connsiteY124" fmla="*/ 1059884 h 3193741"/>
              <a:gd name="connsiteX125" fmla="*/ 235140 w 5470628"/>
              <a:gd name="connsiteY125" fmla="*/ 1029322 h 3193741"/>
              <a:gd name="connsiteX126" fmla="*/ 300494 w 5470628"/>
              <a:gd name="connsiteY126" fmla="*/ 1032083 h 3193741"/>
              <a:gd name="connsiteX127" fmla="*/ 239661 w 5470628"/>
              <a:gd name="connsiteY127" fmla="*/ 997457 h 3193741"/>
              <a:gd name="connsiteX128" fmla="*/ 204788 w 5470628"/>
              <a:gd name="connsiteY128" fmla="*/ 959211 h 3193741"/>
              <a:gd name="connsiteX129" fmla="*/ 207583 w 5470628"/>
              <a:gd name="connsiteY129" fmla="*/ 947009 h 3193741"/>
              <a:gd name="connsiteX130" fmla="*/ 223061 w 5470628"/>
              <a:gd name="connsiteY130" fmla="*/ 947033 h 3193741"/>
              <a:gd name="connsiteX131" fmla="*/ 280015 w 5470628"/>
              <a:gd name="connsiteY131" fmla="*/ 972164 h 3193741"/>
              <a:gd name="connsiteX132" fmla="*/ 353948 w 5470628"/>
              <a:gd name="connsiteY132" fmla="*/ 1006865 h 3193741"/>
              <a:gd name="connsiteX133" fmla="*/ 240466 w 5470628"/>
              <a:gd name="connsiteY133" fmla="*/ 939943 h 3193741"/>
              <a:gd name="connsiteX134" fmla="*/ 158812 w 5470628"/>
              <a:gd name="connsiteY134" fmla="*/ 891467 h 3193741"/>
              <a:gd name="connsiteX135" fmla="*/ 139551 w 5470628"/>
              <a:gd name="connsiteY135" fmla="*/ 855364 h 3193741"/>
              <a:gd name="connsiteX136" fmla="*/ 145731 w 5470628"/>
              <a:gd name="connsiteY136" fmla="*/ 844888 h 3193741"/>
              <a:gd name="connsiteX137" fmla="*/ 158154 w 5470628"/>
              <a:gd name="connsiteY137" fmla="*/ 848366 h 3193741"/>
              <a:gd name="connsiteX138" fmla="*/ 169370 w 5470628"/>
              <a:gd name="connsiteY138" fmla="*/ 856260 h 3193741"/>
              <a:gd name="connsiteX139" fmla="*/ 288295 w 5470628"/>
              <a:gd name="connsiteY139" fmla="*/ 915169 h 3193741"/>
              <a:gd name="connsiteX140" fmla="*/ 462694 w 5470628"/>
              <a:gd name="connsiteY140" fmla="*/ 994643 h 3193741"/>
              <a:gd name="connsiteX141" fmla="*/ 531910 w 5470628"/>
              <a:gd name="connsiteY141" fmla="*/ 1006664 h 3193741"/>
              <a:gd name="connsiteX142" fmla="*/ 333940 w 5470628"/>
              <a:gd name="connsiteY142" fmla="*/ 893507 h 3193741"/>
              <a:gd name="connsiteX143" fmla="*/ 181443 w 5470628"/>
              <a:gd name="connsiteY143" fmla="*/ 746608 h 3193741"/>
              <a:gd name="connsiteX144" fmla="*/ 162678 w 5470628"/>
              <a:gd name="connsiteY144" fmla="*/ 737018 h 3193741"/>
              <a:gd name="connsiteX145" fmla="*/ 156307 w 5470628"/>
              <a:gd name="connsiteY145" fmla="*/ 730435 h 3193741"/>
              <a:gd name="connsiteX146" fmla="*/ 117227 w 5470628"/>
              <a:gd name="connsiteY146" fmla="*/ 677515 h 3193741"/>
              <a:gd name="connsiteX147" fmla="*/ 113655 w 5470628"/>
              <a:gd name="connsiteY147" fmla="*/ 663474 h 3193741"/>
              <a:gd name="connsiteX148" fmla="*/ 115226 w 5470628"/>
              <a:gd name="connsiteY148" fmla="*/ 636712 h 3193741"/>
              <a:gd name="connsiteX149" fmla="*/ 105067 w 5470628"/>
              <a:gd name="connsiteY149" fmla="*/ 622046 h 3193741"/>
              <a:gd name="connsiteX150" fmla="*/ 104113 w 5470628"/>
              <a:gd name="connsiteY150" fmla="*/ 611722 h 3193741"/>
              <a:gd name="connsiteX151" fmla="*/ 118895 w 5470628"/>
              <a:gd name="connsiteY151" fmla="*/ 610169 h 3193741"/>
              <a:gd name="connsiteX152" fmla="*/ 163095 w 5470628"/>
              <a:gd name="connsiteY152" fmla="*/ 640642 h 3193741"/>
              <a:gd name="connsiteX153" fmla="*/ 185766 w 5470628"/>
              <a:gd name="connsiteY153" fmla="*/ 641454 h 3193741"/>
              <a:gd name="connsiteX154" fmla="*/ 212892 w 5470628"/>
              <a:gd name="connsiteY154" fmla="*/ 637457 h 3193741"/>
              <a:gd name="connsiteX155" fmla="*/ 223932 w 5470628"/>
              <a:gd name="connsiteY155" fmla="*/ 647271 h 3193741"/>
              <a:gd name="connsiteX156" fmla="*/ 287167 w 5470628"/>
              <a:gd name="connsiteY156" fmla="*/ 691571 h 3193741"/>
              <a:gd name="connsiteX157" fmla="*/ 330380 w 5470628"/>
              <a:gd name="connsiteY157" fmla="*/ 692506 h 3193741"/>
              <a:gd name="connsiteX158" fmla="*/ 296172 w 5470628"/>
              <a:gd name="connsiteY158" fmla="*/ 688108 h 3193741"/>
              <a:gd name="connsiteX159" fmla="*/ 286974 w 5470628"/>
              <a:gd name="connsiteY159" fmla="*/ 674512 h 3193741"/>
              <a:gd name="connsiteX160" fmla="*/ 286166 w 5470628"/>
              <a:gd name="connsiteY160" fmla="*/ 661798 h 3193741"/>
              <a:gd name="connsiteX161" fmla="*/ 236268 w 5470628"/>
              <a:gd name="connsiteY161" fmla="*/ 635338 h 3193741"/>
              <a:gd name="connsiteX162" fmla="*/ 231734 w 5470628"/>
              <a:gd name="connsiteY162" fmla="*/ 634225 h 3193741"/>
              <a:gd name="connsiteX163" fmla="*/ 221253 w 5470628"/>
              <a:gd name="connsiteY163" fmla="*/ 623870 h 3193741"/>
              <a:gd name="connsiteX164" fmla="*/ 237564 w 5470628"/>
              <a:gd name="connsiteY164" fmla="*/ 613590 h 3193741"/>
              <a:gd name="connsiteX165" fmla="*/ 282259 w 5470628"/>
              <a:gd name="connsiteY165" fmla="*/ 619091 h 3193741"/>
              <a:gd name="connsiteX166" fmla="*/ 370630 w 5470628"/>
              <a:gd name="connsiteY166" fmla="*/ 665566 h 3193741"/>
              <a:gd name="connsiteX167" fmla="*/ 498017 w 5470628"/>
              <a:gd name="connsiteY167" fmla="*/ 740532 h 3193741"/>
              <a:gd name="connsiteX168" fmla="*/ 918036 w 5470628"/>
              <a:gd name="connsiteY168" fmla="*/ 924307 h 3193741"/>
              <a:gd name="connsiteX169" fmla="*/ 1079304 w 5470628"/>
              <a:gd name="connsiteY169" fmla="*/ 984494 h 3193741"/>
              <a:gd name="connsiteX170" fmla="*/ 1079935 w 5470628"/>
              <a:gd name="connsiteY170" fmla="*/ 980383 h 3193741"/>
              <a:gd name="connsiteX171" fmla="*/ 1079695 w 5470628"/>
              <a:gd name="connsiteY171" fmla="*/ 976616 h 3193741"/>
              <a:gd name="connsiteX172" fmla="*/ 966178 w 5470628"/>
              <a:gd name="connsiteY172" fmla="*/ 937219 h 3193741"/>
              <a:gd name="connsiteX173" fmla="*/ 720106 w 5470628"/>
              <a:gd name="connsiteY173" fmla="*/ 807112 h 3193741"/>
              <a:gd name="connsiteX174" fmla="*/ 698823 w 5470628"/>
              <a:gd name="connsiteY174" fmla="*/ 804708 h 3193741"/>
              <a:gd name="connsiteX175" fmla="*/ 664513 w 5470628"/>
              <a:gd name="connsiteY175" fmla="*/ 784663 h 3193741"/>
              <a:gd name="connsiteX176" fmla="*/ 660380 w 5470628"/>
              <a:gd name="connsiteY176" fmla="*/ 771165 h 3193741"/>
              <a:gd name="connsiteX177" fmla="*/ 584959 w 5470628"/>
              <a:gd name="connsiteY177" fmla="*/ 722409 h 3193741"/>
              <a:gd name="connsiteX178" fmla="*/ 435649 w 5470628"/>
              <a:gd name="connsiteY178" fmla="*/ 639659 h 3193741"/>
              <a:gd name="connsiteX179" fmla="*/ 404944 w 5470628"/>
              <a:gd name="connsiteY179" fmla="*/ 606128 h 3193741"/>
              <a:gd name="connsiteX180" fmla="*/ 408476 w 5470628"/>
              <a:gd name="connsiteY180" fmla="*/ 591466 h 3193741"/>
              <a:gd name="connsiteX181" fmla="*/ 425225 w 5470628"/>
              <a:gd name="connsiteY181" fmla="*/ 592759 h 3193741"/>
              <a:gd name="connsiteX182" fmla="*/ 487115 w 5470628"/>
              <a:gd name="connsiteY182" fmla="*/ 620614 h 3193741"/>
              <a:gd name="connsiteX183" fmla="*/ 550277 w 5470628"/>
              <a:gd name="connsiteY183" fmla="*/ 649738 h 3193741"/>
              <a:gd name="connsiteX184" fmla="*/ 544421 w 5470628"/>
              <a:gd name="connsiteY184" fmla="*/ 641907 h 3193741"/>
              <a:gd name="connsiteX185" fmla="*/ 431905 w 5470628"/>
              <a:gd name="connsiteY185" fmla="*/ 580799 h 3193741"/>
              <a:gd name="connsiteX186" fmla="*/ 351177 w 5470628"/>
              <a:gd name="connsiteY186" fmla="*/ 528177 h 3193741"/>
              <a:gd name="connsiteX187" fmla="*/ 339749 w 5470628"/>
              <a:gd name="connsiteY187" fmla="*/ 498244 h 3193741"/>
              <a:gd name="connsiteX188" fmla="*/ 346313 w 5470628"/>
              <a:gd name="connsiteY188" fmla="*/ 489145 h 3193741"/>
              <a:gd name="connsiteX189" fmla="*/ 356579 w 5470628"/>
              <a:gd name="connsiteY189" fmla="*/ 491460 h 3193741"/>
              <a:gd name="connsiteX190" fmla="*/ 371505 w 5470628"/>
              <a:gd name="connsiteY190" fmla="*/ 501516 h 3193741"/>
              <a:gd name="connsiteX191" fmla="*/ 476275 w 5470628"/>
              <a:gd name="connsiteY191" fmla="*/ 553122 h 3193741"/>
              <a:gd name="connsiteX192" fmla="*/ 649952 w 5470628"/>
              <a:gd name="connsiteY192" fmla="*/ 635294 h 3193741"/>
              <a:gd name="connsiteX193" fmla="*/ 727161 w 5470628"/>
              <a:gd name="connsiteY193" fmla="*/ 651328 h 3193741"/>
              <a:gd name="connsiteX194" fmla="*/ 722417 w 5470628"/>
              <a:gd name="connsiteY194" fmla="*/ 646921 h 3193741"/>
              <a:gd name="connsiteX195" fmla="*/ 546079 w 5470628"/>
              <a:gd name="connsiteY195" fmla="*/ 546328 h 3193741"/>
              <a:gd name="connsiteX196" fmla="*/ 378182 w 5470628"/>
              <a:gd name="connsiteY196" fmla="*/ 386585 h 3193741"/>
              <a:gd name="connsiteX197" fmla="*/ 370158 w 5470628"/>
              <a:gd name="connsiteY197" fmla="*/ 382100 h 3193741"/>
              <a:gd name="connsiteX198" fmla="*/ 357861 w 5470628"/>
              <a:gd name="connsiteY198" fmla="*/ 371252 h 3193741"/>
              <a:gd name="connsiteX199" fmla="*/ 331313 w 5470628"/>
              <a:gd name="connsiteY199" fmla="*/ 328203 h 3193741"/>
              <a:gd name="connsiteX200" fmla="*/ 319354 w 5470628"/>
              <a:gd name="connsiteY200" fmla="*/ 299282 h 3193741"/>
              <a:gd name="connsiteX201" fmla="*/ 319682 w 5470628"/>
              <a:gd name="connsiteY201" fmla="*/ 285719 h 3193741"/>
              <a:gd name="connsiteX202" fmla="*/ 306391 w 5470628"/>
              <a:gd name="connsiteY202" fmla="*/ 268585 h 3193741"/>
              <a:gd name="connsiteX203" fmla="*/ 303294 w 5470628"/>
              <a:gd name="connsiteY203" fmla="*/ 257334 h 3193741"/>
              <a:gd name="connsiteX204" fmla="*/ 319242 w 5470628"/>
              <a:gd name="connsiteY204" fmla="*/ 255403 h 3193741"/>
              <a:gd name="connsiteX205" fmla="*/ 364093 w 5470628"/>
              <a:gd name="connsiteY205" fmla="*/ 286745 h 3193741"/>
              <a:gd name="connsiteX206" fmla="*/ 385301 w 5470628"/>
              <a:gd name="connsiteY206" fmla="*/ 287973 h 3193741"/>
              <a:gd name="connsiteX207" fmla="*/ 417598 w 5470628"/>
              <a:gd name="connsiteY207" fmla="*/ 285722 h 3193741"/>
              <a:gd name="connsiteX208" fmla="*/ 440155 w 5470628"/>
              <a:gd name="connsiteY208" fmla="*/ 308139 h 3193741"/>
              <a:gd name="connsiteX209" fmla="*/ 534406 w 5470628"/>
              <a:gd name="connsiteY209" fmla="*/ 339430 h 3193741"/>
              <a:gd name="connsiteX210" fmla="*/ 495633 w 5470628"/>
              <a:gd name="connsiteY210" fmla="*/ 333450 h 3193741"/>
              <a:gd name="connsiteX211" fmla="*/ 486289 w 5470628"/>
              <a:gd name="connsiteY211" fmla="*/ 322243 h 3193741"/>
              <a:gd name="connsiteX212" fmla="*/ 484000 w 5470628"/>
              <a:gd name="connsiteY212" fmla="*/ 304964 h 3193741"/>
              <a:gd name="connsiteX213" fmla="*/ 436911 w 5470628"/>
              <a:gd name="connsiteY213" fmla="*/ 280536 h 3193741"/>
              <a:gd name="connsiteX214" fmla="*/ 426865 w 5470628"/>
              <a:gd name="connsiteY214" fmla="*/ 277007 h 3193741"/>
              <a:gd name="connsiteX215" fmla="*/ 420654 w 5470628"/>
              <a:gd name="connsiteY215" fmla="*/ 268269 h 3193741"/>
              <a:gd name="connsiteX216" fmla="*/ 432329 w 5470628"/>
              <a:gd name="connsiteY216" fmla="*/ 259975 h 3193741"/>
              <a:gd name="connsiteX217" fmla="*/ 447672 w 5470628"/>
              <a:gd name="connsiteY217" fmla="*/ 257879 h 3193741"/>
              <a:gd name="connsiteX218" fmla="*/ 502242 w 5470628"/>
              <a:gd name="connsiteY218" fmla="*/ 273572 h 3193741"/>
              <a:gd name="connsiteX219" fmla="*/ 659874 w 5470628"/>
              <a:gd name="connsiteY219" fmla="*/ 365516 h 3193741"/>
              <a:gd name="connsiteX220" fmla="*/ 829177 w 5470628"/>
              <a:gd name="connsiteY220" fmla="*/ 444421 h 3193741"/>
              <a:gd name="connsiteX221" fmla="*/ 1231903 w 5470628"/>
              <a:gd name="connsiteY221" fmla="*/ 613682 h 3193741"/>
              <a:gd name="connsiteX222" fmla="*/ 1911736 w 5470628"/>
              <a:gd name="connsiteY222" fmla="*/ 685084 h 3193741"/>
              <a:gd name="connsiteX223" fmla="*/ 2564313 w 5470628"/>
              <a:gd name="connsiteY223" fmla="*/ 632143 h 3193741"/>
              <a:gd name="connsiteX224" fmla="*/ 2657304 w 5470628"/>
              <a:gd name="connsiteY224" fmla="*/ 624913 h 3193741"/>
              <a:gd name="connsiteX225" fmla="*/ 4235818 w 5470628"/>
              <a:gd name="connsiteY225" fmla="*/ 259339 h 3193741"/>
              <a:gd name="connsiteX226" fmla="*/ 4460331 w 5470628"/>
              <a:gd name="connsiteY226" fmla="*/ 176864 h 3193741"/>
              <a:gd name="connsiteX227" fmla="*/ 4499578 w 5470628"/>
              <a:gd name="connsiteY227" fmla="*/ 186791 h 3193741"/>
              <a:gd name="connsiteX228" fmla="*/ 4514640 w 5470628"/>
              <a:gd name="connsiteY228" fmla="*/ 188841 h 3193741"/>
              <a:gd name="connsiteX229" fmla="*/ 4516523 w 5470628"/>
              <a:gd name="connsiteY229" fmla="*/ 189988 h 3193741"/>
              <a:gd name="connsiteX230" fmla="*/ 4518126 w 5470628"/>
              <a:gd name="connsiteY230" fmla="*/ 189316 h 3193741"/>
              <a:gd name="connsiteX231" fmla="*/ 4514640 w 5470628"/>
              <a:gd name="connsiteY231" fmla="*/ 188841 h 3193741"/>
              <a:gd name="connsiteX232" fmla="*/ 4511569 w 5470628"/>
              <a:gd name="connsiteY232" fmla="*/ 186970 h 3193741"/>
              <a:gd name="connsiteX233" fmla="*/ 4510888 w 5470628"/>
              <a:gd name="connsiteY233" fmla="*/ 180943 h 3193741"/>
              <a:gd name="connsiteX234" fmla="*/ 4531865 w 5470628"/>
              <a:gd name="connsiteY234" fmla="*/ 155151 h 3193741"/>
              <a:gd name="connsiteX235" fmla="*/ 4573441 w 5470628"/>
              <a:gd name="connsiteY235" fmla="*/ 139676 h 3193741"/>
              <a:gd name="connsiteX236" fmla="*/ 4594964 w 5470628"/>
              <a:gd name="connsiteY236" fmla="*/ 145847 h 3193741"/>
              <a:gd name="connsiteX237" fmla="*/ 4623059 w 5470628"/>
              <a:gd name="connsiteY237" fmla="*/ 152410 h 3193741"/>
              <a:gd name="connsiteX238" fmla="*/ 4748356 w 5470628"/>
              <a:gd name="connsiteY238" fmla="*/ 68192 h 3193741"/>
              <a:gd name="connsiteX239" fmla="*/ 4833812 w 5470628"/>
              <a:gd name="connsiteY239" fmla="*/ 8017 h 3193741"/>
              <a:gd name="connsiteX240" fmla="*/ 4850908 w 5470628"/>
              <a:gd name="connsiteY240" fmla="*/ 727 h 31937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</a:cxnLst>
            <a:rect l="l" t="t" r="r" b="b"/>
            <a:pathLst>
              <a:path w="5470628" h="3193741">
                <a:moveTo>
                  <a:pt x="5462602" y="1413608"/>
                </a:moveTo>
                <a:lnTo>
                  <a:pt x="5465724" y="1421881"/>
                </a:lnTo>
                <a:cubicBezTo>
                  <a:pt x="5472118" y="1444281"/>
                  <a:pt x="5472640" y="1461744"/>
                  <a:pt x="5465025" y="1466556"/>
                </a:cubicBezTo>
                <a:lnTo>
                  <a:pt x="5463208" y="1466226"/>
                </a:lnTo>
                <a:lnTo>
                  <a:pt x="5463242" y="1451866"/>
                </a:lnTo>
                <a:cubicBezTo>
                  <a:pt x="5463190" y="1441487"/>
                  <a:pt x="5463068" y="1431722"/>
                  <a:pt x="5462894" y="1423194"/>
                </a:cubicBezTo>
                <a:close/>
                <a:moveTo>
                  <a:pt x="5461417" y="1391849"/>
                </a:moveTo>
                <a:cubicBezTo>
                  <a:pt x="5461710" y="1392940"/>
                  <a:pt x="5461992" y="1396513"/>
                  <a:pt x="5462246" y="1401944"/>
                </a:cubicBezTo>
                <a:lnTo>
                  <a:pt x="5462602" y="1413608"/>
                </a:lnTo>
                <a:lnTo>
                  <a:pt x="5459078" y="1404268"/>
                </a:lnTo>
                <a:lnTo>
                  <a:pt x="5460137" y="1393780"/>
                </a:lnTo>
                <a:cubicBezTo>
                  <a:pt x="5460561" y="1391114"/>
                  <a:pt x="5460982" y="1390270"/>
                  <a:pt x="5461417" y="1391849"/>
                </a:cubicBezTo>
                <a:close/>
                <a:moveTo>
                  <a:pt x="614271" y="1052206"/>
                </a:moveTo>
                <a:cubicBezTo>
                  <a:pt x="613444" y="1053256"/>
                  <a:pt x="612323" y="1054339"/>
                  <a:pt x="611497" y="1055389"/>
                </a:cubicBezTo>
                <a:cubicBezTo>
                  <a:pt x="617673" y="1058912"/>
                  <a:pt x="624115" y="1061928"/>
                  <a:pt x="630277" y="1065215"/>
                </a:cubicBezTo>
                <a:cubicBezTo>
                  <a:pt x="637469" y="1066004"/>
                  <a:pt x="644958" y="1066759"/>
                  <a:pt x="651856" y="1067584"/>
                </a:cubicBezTo>
                <a:cubicBezTo>
                  <a:pt x="639327" y="1062458"/>
                  <a:pt x="626799" y="1057332"/>
                  <a:pt x="614271" y="1052206"/>
                </a:cubicBezTo>
                <a:close/>
                <a:moveTo>
                  <a:pt x="810628" y="695550"/>
                </a:moveTo>
                <a:cubicBezTo>
                  <a:pt x="873537" y="739416"/>
                  <a:pt x="951215" y="767494"/>
                  <a:pt x="1033084" y="791270"/>
                </a:cubicBezTo>
                <a:cubicBezTo>
                  <a:pt x="1034205" y="790184"/>
                  <a:pt x="1035031" y="789136"/>
                  <a:pt x="1036153" y="788050"/>
                </a:cubicBezTo>
                <a:cubicBezTo>
                  <a:pt x="960983" y="757296"/>
                  <a:pt x="885798" y="726306"/>
                  <a:pt x="810628" y="695550"/>
                </a:cubicBezTo>
                <a:close/>
                <a:moveTo>
                  <a:pt x="4850908" y="727"/>
                </a:moveTo>
                <a:cubicBezTo>
                  <a:pt x="4858191" y="2929"/>
                  <a:pt x="4860543" y="7152"/>
                  <a:pt x="4858584" y="13795"/>
                </a:cubicBezTo>
                <a:cubicBezTo>
                  <a:pt x="4855845" y="22194"/>
                  <a:pt x="4850092" y="30008"/>
                  <a:pt x="4843408" y="37224"/>
                </a:cubicBezTo>
                <a:cubicBezTo>
                  <a:pt x="4812232" y="71132"/>
                  <a:pt x="4827067" y="79774"/>
                  <a:pt x="4871062" y="78954"/>
                </a:cubicBezTo>
                <a:cubicBezTo>
                  <a:pt x="4910302" y="78234"/>
                  <a:pt x="4949507" y="72299"/>
                  <a:pt x="4989038" y="66799"/>
                </a:cubicBezTo>
                <a:cubicBezTo>
                  <a:pt x="5008500" y="63967"/>
                  <a:pt x="5009491" y="65509"/>
                  <a:pt x="5002636" y="79388"/>
                </a:cubicBezTo>
                <a:cubicBezTo>
                  <a:pt x="4991594" y="102315"/>
                  <a:pt x="4990844" y="123285"/>
                  <a:pt x="5008332" y="140859"/>
                </a:cubicBezTo>
                <a:cubicBezTo>
                  <a:pt x="5012456" y="144868"/>
                  <a:pt x="5015428" y="149491"/>
                  <a:pt x="5014326" y="155555"/>
                </a:cubicBezTo>
                <a:cubicBezTo>
                  <a:pt x="5009356" y="180357"/>
                  <a:pt x="5019874" y="200674"/>
                  <a:pt x="5030704" y="221190"/>
                </a:cubicBezTo>
                <a:cubicBezTo>
                  <a:pt x="5048958" y="255517"/>
                  <a:pt x="5072099" y="287116"/>
                  <a:pt x="5097262" y="317759"/>
                </a:cubicBezTo>
                <a:cubicBezTo>
                  <a:pt x="5115004" y="339336"/>
                  <a:pt x="5126222" y="365974"/>
                  <a:pt x="5165084" y="373367"/>
                </a:cubicBezTo>
                <a:cubicBezTo>
                  <a:pt x="5174420" y="375083"/>
                  <a:pt x="5177498" y="381353"/>
                  <a:pt x="5174137" y="389353"/>
                </a:cubicBezTo>
                <a:cubicBezTo>
                  <a:pt x="5163026" y="415847"/>
                  <a:pt x="5172067" y="436343"/>
                  <a:pt x="5192507" y="453561"/>
                </a:cubicBezTo>
                <a:cubicBezTo>
                  <a:pt x="5199734" y="459565"/>
                  <a:pt x="5197020" y="463690"/>
                  <a:pt x="5187160" y="467732"/>
                </a:cubicBezTo>
                <a:cubicBezTo>
                  <a:pt x="5175836" y="472188"/>
                  <a:pt x="5167025" y="478711"/>
                  <a:pt x="5160106" y="486904"/>
                </a:cubicBezTo>
                <a:cubicBezTo>
                  <a:pt x="5148744" y="500143"/>
                  <a:pt x="5143396" y="514315"/>
                  <a:pt x="5138948" y="528614"/>
                </a:cubicBezTo>
                <a:cubicBezTo>
                  <a:pt x="5132042" y="551041"/>
                  <a:pt x="5123894" y="572670"/>
                  <a:pt x="5097016" y="589923"/>
                </a:cubicBezTo>
                <a:cubicBezTo>
                  <a:pt x="5089016" y="595163"/>
                  <a:pt x="5082598" y="601872"/>
                  <a:pt x="5075869" y="608381"/>
                </a:cubicBezTo>
                <a:cubicBezTo>
                  <a:pt x="5078016" y="614052"/>
                  <a:pt x="5083322" y="617918"/>
                  <a:pt x="5093172" y="618385"/>
                </a:cubicBezTo>
                <a:cubicBezTo>
                  <a:pt x="5155867" y="621469"/>
                  <a:pt x="5153088" y="652648"/>
                  <a:pt x="5153518" y="687474"/>
                </a:cubicBezTo>
                <a:cubicBezTo>
                  <a:pt x="5154177" y="730575"/>
                  <a:pt x="5118812" y="754787"/>
                  <a:pt x="5074984" y="776941"/>
                </a:cubicBezTo>
                <a:cubicBezTo>
                  <a:pt x="5059986" y="784451"/>
                  <a:pt x="5038116" y="786863"/>
                  <a:pt x="5033348" y="805473"/>
                </a:cubicBezTo>
                <a:cubicBezTo>
                  <a:pt x="5059529" y="819384"/>
                  <a:pt x="5089376" y="802009"/>
                  <a:pt x="5116847" y="803426"/>
                </a:cubicBezTo>
                <a:cubicBezTo>
                  <a:pt x="5139548" y="804709"/>
                  <a:pt x="5176330" y="798120"/>
                  <a:pt x="5147902" y="833118"/>
                </a:cubicBezTo>
                <a:cubicBezTo>
                  <a:pt x="5139626" y="843373"/>
                  <a:pt x="5150382" y="848714"/>
                  <a:pt x="5161665" y="848297"/>
                </a:cubicBezTo>
                <a:cubicBezTo>
                  <a:pt x="5253064" y="844106"/>
                  <a:pt x="5215170" y="912756"/>
                  <a:pt x="5246520" y="942412"/>
                </a:cubicBezTo>
                <a:cubicBezTo>
                  <a:pt x="5255359" y="950358"/>
                  <a:pt x="5247812" y="967405"/>
                  <a:pt x="5235368" y="972946"/>
                </a:cubicBezTo>
                <a:cubicBezTo>
                  <a:pt x="5156387" y="1008610"/>
                  <a:pt x="5149354" y="1071149"/>
                  <a:pt x="5113739" y="1128845"/>
                </a:cubicBezTo>
                <a:cubicBezTo>
                  <a:pt x="5157305" y="1144685"/>
                  <a:pt x="5208388" y="1143005"/>
                  <a:pt x="5255034" y="1151117"/>
                </a:cubicBezTo>
                <a:cubicBezTo>
                  <a:pt x="5303482" y="1159484"/>
                  <a:pt x="5304156" y="1170079"/>
                  <a:pt x="5267513" y="1216275"/>
                </a:cubicBezTo>
                <a:cubicBezTo>
                  <a:pt x="5370269" y="1212844"/>
                  <a:pt x="5370269" y="1212844"/>
                  <a:pt x="5343113" y="1281854"/>
                </a:cubicBezTo>
                <a:cubicBezTo>
                  <a:pt x="5386272" y="1279593"/>
                  <a:pt x="5428618" y="1334726"/>
                  <a:pt x="5452014" y="1385543"/>
                </a:cubicBezTo>
                <a:lnTo>
                  <a:pt x="5459078" y="1404268"/>
                </a:lnTo>
                <a:lnTo>
                  <a:pt x="5458838" y="1406644"/>
                </a:lnTo>
                <a:cubicBezTo>
                  <a:pt x="5457942" y="1418063"/>
                  <a:pt x="5456960" y="1434367"/>
                  <a:pt x="5455752" y="1450751"/>
                </a:cubicBezTo>
                <a:lnTo>
                  <a:pt x="5454594" y="1464662"/>
                </a:lnTo>
                <a:lnTo>
                  <a:pt x="5447215" y="1463321"/>
                </a:lnTo>
                <a:cubicBezTo>
                  <a:pt x="5441256" y="1459714"/>
                  <a:pt x="5437002" y="1458345"/>
                  <a:pt x="5433934" y="1458428"/>
                </a:cubicBezTo>
                <a:cubicBezTo>
                  <a:pt x="5424728" y="1458676"/>
                  <a:pt x="5426188" y="1471978"/>
                  <a:pt x="5424276" y="1477014"/>
                </a:cubicBezTo>
                <a:cubicBezTo>
                  <a:pt x="5417851" y="1492977"/>
                  <a:pt x="5433852" y="1501241"/>
                  <a:pt x="5444628" y="1511562"/>
                </a:cubicBezTo>
                <a:cubicBezTo>
                  <a:pt x="5448663" y="1515344"/>
                  <a:pt x="5451544" y="1497678"/>
                  <a:pt x="5453752" y="1474786"/>
                </a:cubicBezTo>
                <a:lnTo>
                  <a:pt x="5454594" y="1464662"/>
                </a:lnTo>
                <a:lnTo>
                  <a:pt x="5463208" y="1466226"/>
                </a:lnTo>
                <a:lnTo>
                  <a:pt x="5463164" y="1484226"/>
                </a:lnTo>
                <a:cubicBezTo>
                  <a:pt x="5462722" y="1528173"/>
                  <a:pt x="5460824" y="1571999"/>
                  <a:pt x="5456160" y="1575885"/>
                </a:cubicBezTo>
                <a:cubicBezTo>
                  <a:pt x="5406708" y="1617226"/>
                  <a:pt x="5442751" y="1692579"/>
                  <a:pt x="5345636" y="1714543"/>
                </a:cubicBezTo>
                <a:cubicBezTo>
                  <a:pt x="5301930" y="1724583"/>
                  <a:pt x="5282493" y="1755882"/>
                  <a:pt x="5251319" y="1775792"/>
                </a:cubicBezTo>
                <a:cubicBezTo>
                  <a:pt x="5142610" y="1844714"/>
                  <a:pt x="5072132" y="1925140"/>
                  <a:pt x="5043512" y="2027305"/>
                </a:cubicBezTo>
                <a:cubicBezTo>
                  <a:pt x="5035488" y="2055562"/>
                  <a:pt x="5000258" y="2081893"/>
                  <a:pt x="4978144" y="2108535"/>
                </a:cubicBezTo>
                <a:cubicBezTo>
                  <a:pt x="4990785" y="2124798"/>
                  <a:pt x="5050411" y="2079615"/>
                  <a:pt x="5031476" y="2128173"/>
                </a:cubicBezTo>
                <a:cubicBezTo>
                  <a:pt x="5017138" y="2164787"/>
                  <a:pt x="4975973" y="2191363"/>
                  <a:pt x="4937389" y="2216441"/>
                </a:cubicBezTo>
                <a:cubicBezTo>
                  <a:pt x="4893079" y="2245058"/>
                  <a:pt x="4843760" y="2269776"/>
                  <a:pt x="4826122" y="2315331"/>
                </a:cubicBezTo>
                <a:cubicBezTo>
                  <a:pt x="4822276" y="2325050"/>
                  <a:pt x="3896510" y="3112888"/>
                  <a:pt x="2544647" y="3190975"/>
                </a:cubicBezTo>
                <a:cubicBezTo>
                  <a:pt x="2323734" y="3203734"/>
                  <a:pt x="1445947" y="3169121"/>
                  <a:pt x="1328257" y="3153006"/>
                </a:cubicBezTo>
                <a:cubicBezTo>
                  <a:pt x="1207258" y="3136344"/>
                  <a:pt x="1101756" y="3091943"/>
                  <a:pt x="977943" y="3082502"/>
                </a:cubicBezTo>
                <a:cubicBezTo>
                  <a:pt x="912454" y="3077622"/>
                  <a:pt x="848655" y="3061861"/>
                  <a:pt x="854473" y="2994250"/>
                </a:cubicBezTo>
                <a:cubicBezTo>
                  <a:pt x="856228" y="2975057"/>
                  <a:pt x="838125" y="2961827"/>
                  <a:pt x="811593" y="2970498"/>
                </a:cubicBezTo>
                <a:cubicBezTo>
                  <a:pt x="761454" y="2987010"/>
                  <a:pt x="736680" y="2962489"/>
                  <a:pt x="707024" y="2945439"/>
                </a:cubicBezTo>
                <a:cubicBezTo>
                  <a:pt x="654509" y="2915262"/>
                  <a:pt x="603913" y="2882480"/>
                  <a:pt x="523487" y="2886053"/>
                </a:cubicBezTo>
                <a:cubicBezTo>
                  <a:pt x="537017" y="2855468"/>
                  <a:pt x="563587" y="2856758"/>
                  <a:pt x="587884" y="2859746"/>
                </a:cubicBezTo>
                <a:cubicBezTo>
                  <a:pt x="652090" y="2867866"/>
                  <a:pt x="715235" y="2878012"/>
                  <a:pt x="779426" y="2885897"/>
                </a:cubicBezTo>
                <a:cubicBezTo>
                  <a:pt x="821123" y="2891048"/>
                  <a:pt x="863074" y="2900202"/>
                  <a:pt x="917288" y="2882248"/>
                </a:cubicBezTo>
                <a:cubicBezTo>
                  <a:pt x="866364" y="2830288"/>
                  <a:pt x="785092" y="2829930"/>
                  <a:pt x="718684" y="2819941"/>
                </a:cubicBezTo>
                <a:cubicBezTo>
                  <a:pt x="635747" y="2807447"/>
                  <a:pt x="584925" y="2771133"/>
                  <a:pt x="524650" y="2731220"/>
                </a:cubicBezTo>
                <a:cubicBezTo>
                  <a:pt x="584180" y="2712621"/>
                  <a:pt x="623299" y="2742760"/>
                  <a:pt x="670138" y="2735189"/>
                </a:cubicBezTo>
                <a:cubicBezTo>
                  <a:pt x="672406" y="2728745"/>
                  <a:pt x="675988" y="2719532"/>
                  <a:pt x="675382" y="2719369"/>
                </a:cubicBezTo>
                <a:cubicBezTo>
                  <a:pt x="596666" y="2703042"/>
                  <a:pt x="557844" y="2658869"/>
                  <a:pt x="542021" y="2601946"/>
                </a:cubicBezTo>
                <a:cubicBezTo>
                  <a:pt x="533902" y="2572560"/>
                  <a:pt x="505246" y="2566541"/>
                  <a:pt x="476895" y="2555976"/>
                </a:cubicBezTo>
                <a:cubicBezTo>
                  <a:pt x="377189" y="2518466"/>
                  <a:pt x="272496" y="2486779"/>
                  <a:pt x="188751" y="2428830"/>
                </a:cubicBezTo>
                <a:cubicBezTo>
                  <a:pt x="280875" y="2426687"/>
                  <a:pt x="357216" y="2461808"/>
                  <a:pt x="456762" y="2468731"/>
                </a:cubicBezTo>
                <a:cubicBezTo>
                  <a:pt x="373794" y="2404281"/>
                  <a:pt x="269816" y="2379152"/>
                  <a:pt x="174514" y="2345378"/>
                </a:cubicBezTo>
                <a:cubicBezTo>
                  <a:pt x="130977" y="2330009"/>
                  <a:pt x="90329" y="2308598"/>
                  <a:pt x="38827" y="2303685"/>
                </a:cubicBezTo>
                <a:cubicBezTo>
                  <a:pt x="20556" y="2301864"/>
                  <a:pt x="-10092" y="2297272"/>
                  <a:pt x="3281" y="2273587"/>
                </a:cubicBezTo>
                <a:cubicBezTo>
                  <a:pt x="14533" y="2253956"/>
                  <a:pt x="39095" y="2256437"/>
                  <a:pt x="61590" y="2259170"/>
                </a:cubicBezTo>
                <a:cubicBezTo>
                  <a:pt x="115591" y="2265916"/>
                  <a:pt x="170539" y="2259497"/>
                  <a:pt x="242291" y="2250569"/>
                </a:cubicBezTo>
                <a:cubicBezTo>
                  <a:pt x="178223" y="2197829"/>
                  <a:pt x="68904" y="2229102"/>
                  <a:pt x="13205" y="2172263"/>
                </a:cubicBezTo>
                <a:cubicBezTo>
                  <a:pt x="77196" y="2153598"/>
                  <a:pt x="128251" y="2170191"/>
                  <a:pt x="180810" y="2168333"/>
                </a:cubicBezTo>
                <a:cubicBezTo>
                  <a:pt x="228319" y="2166612"/>
                  <a:pt x="239444" y="2154350"/>
                  <a:pt x="226020" y="2121100"/>
                </a:cubicBezTo>
                <a:cubicBezTo>
                  <a:pt x="205165" y="2069293"/>
                  <a:pt x="229388" y="2038364"/>
                  <a:pt x="299145" y="2044862"/>
                </a:cubicBezTo>
                <a:cubicBezTo>
                  <a:pt x="363822" y="2051027"/>
                  <a:pt x="369032" y="2029991"/>
                  <a:pt x="350236" y="2001187"/>
                </a:cubicBezTo>
                <a:cubicBezTo>
                  <a:pt x="322862" y="1959187"/>
                  <a:pt x="348423" y="1921214"/>
                  <a:pt x="365223" y="1881218"/>
                </a:cubicBezTo>
                <a:cubicBezTo>
                  <a:pt x="390527" y="1820499"/>
                  <a:pt x="376326" y="1793748"/>
                  <a:pt x="310707" y="1758752"/>
                </a:cubicBezTo>
                <a:cubicBezTo>
                  <a:pt x="273754" y="1739265"/>
                  <a:pt x="234367" y="1723631"/>
                  <a:pt x="181659" y="1709137"/>
                </a:cubicBezTo>
                <a:cubicBezTo>
                  <a:pt x="299387" y="1683727"/>
                  <a:pt x="172918" y="1660608"/>
                  <a:pt x="213063" y="1632021"/>
                </a:cubicBezTo>
                <a:cubicBezTo>
                  <a:pt x="296030" y="1612244"/>
                  <a:pt x="369047" y="1679323"/>
                  <a:pt x="481390" y="1644125"/>
                </a:cubicBezTo>
                <a:cubicBezTo>
                  <a:pt x="336659" y="1595935"/>
                  <a:pt x="176348" y="1532074"/>
                  <a:pt x="68930" y="1457537"/>
                </a:cubicBezTo>
                <a:cubicBezTo>
                  <a:pt x="91299" y="1434897"/>
                  <a:pt x="115799" y="1450436"/>
                  <a:pt x="135138" y="1440976"/>
                </a:cubicBezTo>
                <a:cubicBezTo>
                  <a:pt x="133952" y="1436374"/>
                  <a:pt x="135290" y="1429332"/>
                  <a:pt x="131611" y="1427642"/>
                </a:cubicBezTo>
                <a:cubicBezTo>
                  <a:pt x="52402" y="1389548"/>
                  <a:pt x="51441" y="1388478"/>
                  <a:pt x="130443" y="1343795"/>
                </a:cubicBezTo>
                <a:cubicBezTo>
                  <a:pt x="158017" y="1328118"/>
                  <a:pt x="154966" y="1317573"/>
                  <a:pt x="138930" y="1304094"/>
                </a:cubicBezTo>
                <a:cubicBezTo>
                  <a:pt x="127608" y="1294551"/>
                  <a:pt x="113720" y="1286742"/>
                  <a:pt x="118409" y="1262212"/>
                </a:cubicBezTo>
                <a:cubicBezTo>
                  <a:pt x="164937" y="1287183"/>
                  <a:pt x="383505" y="1312432"/>
                  <a:pt x="421410" y="1304757"/>
                </a:cubicBezTo>
                <a:cubicBezTo>
                  <a:pt x="464009" y="1296037"/>
                  <a:pt x="610877" y="1288926"/>
                  <a:pt x="655702" y="1291801"/>
                </a:cubicBezTo>
                <a:cubicBezTo>
                  <a:pt x="653235" y="1290438"/>
                  <a:pt x="650767" y="1289077"/>
                  <a:pt x="648299" y="1287715"/>
                </a:cubicBezTo>
                <a:cubicBezTo>
                  <a:pt x="603999" y="1260339"/>
                  <a:pt x="559107" y="1233035"/>
                  <a:pt x="531027" y="1193967"/>
                </a:cubicBezTo>
                <a:cubicBezTo>
                  <a:pt x="529741" y="1192462"/>
                  <a:pt x="529061" y="1191120"/>
                  <a:pt x="526433" y="1191913"/>
                </a:cubicBezTo>
                <a:cubicBezTo>
                  <a:pt x="503415" y="1199684"/>
                  <a:pt x="505590" y="1187083"/>
                  <a:pt x="504666" y="1177230"/>
                </a:cubicBezTo>
                <a:cubicBezTo>
                  <a:pt x="503726" y="1167141"/>
                  <a:pt x="499378" y="1159602"/>
                  <a:pt x="482307" y="1162618"/>
                </a:cubicBezTo>
                <a:cubicBezTo>
                  <a:pt x="481421" y="1162726"/>
                  <a:pt x="480226" y="1162633"/>
                  <a:pt x="479029" y="1162540"/>
                </a:cubicBezTo>
                <a:cubicBezTo>
                  <a:pt x="470949" y="1161859"/>
                  <a:pt x="444139" y="1138059"/>
                  <a:pt x="447663" y="1132649"/>
                </a:cubicBezTo>
                <a:cubicBezTo>
                  <a:pt x="455539" y="1120781"/>
                  <a:pt x="446335" y="1116439"/>
                  <a:pt x="438547" y="1110977"/>
                </a:cubicBezTo>
                <a:cubicBezTo>
                  <a:pt x="427656" y="1103517"/>
                  <a:pt x="416795" y="1096529"/>
                  <a:pt x="405343" y="1089612"/>
                </a:cubicBezTo>
                <a:cubicBezTo>
                  <a:pt x="394202" y="1082895"/>
                  <a:pt x="382794" y="1076684"/>
                  <a:pt x="371373" y="1070238"/>
                </a:cubicBezTo>
                <a:cubicBezTo>
                  <a:pt x="344889" y="1065616"/>
                  <a:pt x="318169" y="1061972"/>
                  <a:pt x="290358" y="1059884"/>
                </a:cubicBezTo>
                <a:cubicBezTo>
                  <a:pt x="269709" y="1058114"/>
                  <a:pt x="246624" y="1055453"/>
                  <a:pt x="235140" y="1029322"/>
                </a:cubicBezTo>
                <a:cubicBezTo>
                  <a:pt x="256895" y="1029771"/>
                  <a:pt x="278695" y="1030927"/>
                  <a:pt x="300494" y="1032083"/>
                </a:cubicBezTo>
                <a:cubicBezTo>
                  <a:pt x="279542" y="1020860"/>
                  <a:pt x="259181" y="1009565"/>
                  <a:pt x="239661" y="997457"/>
                </a:cubicBezTo>
                <a:cubicBezTo>
                  <a:pt x="223540" y="987309"/>
                  <a:pt x="210281" y="975391"/>
                  <a:pt x="204788" y="959211"/>
                </a:cubicBezTo>
                <a:cubicBezTo>
                  <a:pt x="203337" y="955117"/>
                  <a:pt x="202166" y="950750"/>
                  <a:pt x="207583" y="947009"/>
                </a:cubicBezTo>
                <a:cubicBezTo>
                  <a:pt x="213561" y="942727"/>
                  <a:pt x="218466" y="944980"/>
                  <a:pt x="223061" y="947033"/>
                </a:cubicBezTo>
                <a:cubicBezTo>
                  <a:pt x="242046" y="955410"/>
                  <a:pt x="261311" y="963516"/>
                  <a:pt x="280015" y="972164"/>
                </a:cubicBezTo>
                <a:cubicBezTo>
                  <a:pt x="304852" y="983629"/>
                  <a:pt x="329408" y="995365"/>
                  <a:pt x="353948" y="1006865"/>
                </a:cubicBezTo>
                <a:cubicBezTo>
                  <a:pt x="319294" y="981405"/>
                  <a:pt x="281290" y="959435"/>
                  <a:pt x="240466" y="939943"/>
                </a:cubicBezTo>
                <a:cubicBezTo>
                  <a:pt x="210990" y="925718"/>
                  <a:pt x="181514" y="911494"/>
                  <a:pt x="158812" y="891467"/>
                </a:cubicBezTo>
                <a:cubicBezTo>
                  <a:pt x="147166" y="881489"/>
                  <a:pt x="141336" y="869384"/>
                  <a:pt x="139551" y="855364"/>
                </a:cubicBezTo>
                <a:cubicBezTo>
                  <a:pt x="139312" y="851597"/>
                  <a:pt x="139634" y="847287"/>
                  <a:pt x="145731" y="844888"/>
                </a:cubicBezTo>
                <a:cubicBezTo>
                  <a:pt x="151843" y="842724"/>
                  <a:pt x="155581" y="845356"/>
                  <a:pt x="158154" y="848366"/>
                </a:cubicBezTo>
                <a:cubicBezTo>
                  <a:pt x="161052" y="851811"/>
                  <a:pt x="164496" y="854479"/>
                  <a:pt x="169370" y="856260"/>
                </a:cubicBezTo>
                <a:cubicBezTo>
                  <a:pt x="212096" y="872913"/>
                  <a:pt x="249775" y="894448"/>
                  <a:pt x="288295" y="915169"/>
                </a:cubicBezTo>
                <a:cubicBezTo>
                  <a:pt x="343452" y="944788"/>
                  <a:pt x="397769" y="975222"/>
                  <a:pt x="462694" y="994643"/>
                </a:cubicBezTo>
                <a:cubicBezTo>
                  <a:pt x="487260" y="1001870"/>
                  <a:pt x="512622" y="1007575"/>
                  <a:pt x="531910" y="1006664"/>
                </a:cubicBezTo>
                <a:cubicBezTo>
                  <a:pt x="460990" y="972547"/>
                  <a:pt x="394087" y="936046"/>
                  <a:pt x="333940" y="893507"/>
                </a:cubicBezTo>
                <a:cubicBezTo>
                  <a:pt x="273173" y="850568"/>
                  <a:pt x="219876" y="803403"/>
                  <a:pt x="181443" y="746608"/>
                </a:cubicBezTo>
                <a:cubicBezTo>
                  <a:pt x="177494" y="740681"/>
                  <a:pt x="175038" y="734810"/>
                  <a:pt x="162678" y="737018"/>
                </a:cubicBezTo>
                <a:cubicBezTo>
                  <a:pt x="157082" y="737933"/>
                  <a:pt x="155070" y="734381"/>
                  <a:pt x="156307" y="730435"/>
                </a:cubicBezTo>
                <a:cubicBezTo>
                  <a:pt x="164051" y="702450"/>
                  <a:pt x="145532" y="687373"/>
                  <a:pt x="117227" y="677515"/>
                </a:cubicBezTo>
                <a:cubicBezTo>
                  <a:pt x="108392" y="674314"/>
                  <a:pt x="107546" y="670384"/>
                  <a:pt x="113655" y="663474"/>
                </a:cubicBezTo>
                <a:cubicBezTo>
                  <a:pt x="121976" y="653926"/>
                  <a:pt x="120506" y="644851"/>
                  <a:pt x="115226" y="636712"/>
                </a:cubicBezTo>
                <a:cubicBezTo>
                  <a:pt x="112224" y="631619"/>
                  <a:pt x="108350" y="626868"/>
                  <a:pt x="105067" y="622046"/>
                </a:cubicBezTo>
                <a:cubicBezTo>
                  <a:pt x="102790" y="619000"/>
                  <a:pt x="99022" y="615897"/>
                  <a:pt x="104113" y="611722"/>
                </a:cubicBezTo>
                <a:cubicBezTo>
                  <a:pt x="108939" y="608053"/>
                  <a:pt x="114081" y="609328"/>
                  <a:pt x="118895" y="610169"/>
                </a:cubicBezTo>
                <a:cubicBezTo>
                  <a:pt x="142040" y="613772"/>
                  <a:pt x="156094" y="624170"/>
                  <a:pt x="163095" y="640642"/>
                </a:cubicBezTo>
                <a:cubicBezTo>
                  <a:pt x="168334" y="652819"/>
                  <a:pt x="173104" y="652953"/>
                  <a:pt x="185766" y="641454"/>
                </a:cubicBezTo>
                <a:cubicBezTo>
                  <a:pt x="195327" y="632704"/>
                  <a:pt x="204232" y="632337"/>
                  <a:pt x="212892" y="637457"/>
                </a:cubicBezTo>
                <a:cubicBezTo>
                  <a:pt x="217516" y="639981"/>
                  <a:pt x="220444" y="643897"/>
                  <a:pt x="223932" y="647271"/>
                </a:cubicBezTo>
                <a:cubicBezTo>
                  <a:pt x="241420" y="664845"/>
                  <a:pt x="259762" y="681841"/>
                  <a:pt x="287167" y="691571"/>
                </a:cubicBezTo>
                <a:cubicBezTo>
                  <a:pt x="299355" y="696027"/>
                  <a:pt x="312354" y="699197"/>
                  <a:pt x="330380" y="692506"/>
                </a:cubicBezTo>
                <a:cubicBezTo>
                  <a:pt x="318517" y="688486"/>
                  <a:pt x="306954" y="689175"/>
                  <a:pt x="296172" y="688108"/>
                </a:cubicBezTo>
                <a:cubicBezTo>
                  <a:pt x="285390" y="687041"/>
                  <a:pt x="279539" y="683953"/>
                  <a:pt x="286974" y="674512"/>
                </a:cubicBezTo>
                <a:cubicBezTo>
                  <a:pt x="291105" y="669267"/>
                  <a:pt x="290555" y="665301"/>
                  <a:pt x="286166" y="661798"/>
                </a:cubicBezTo>
                <a:cubicBezTo>
                  <a:pt x="272052" y="650459"/>
                  <a:pt x="264416" y="633352"/>
                  <a:pt x="236268" y="635338"/>
                </a:cubicBezTo>
                <a:cubicBezTo>
                  <a:pt x="234792" y="635517"/>
                  <a:pt x="233255" y="634754"/>
                  <a:pt x="231734" y="634225"/>
                </a:cubicBezTo>
                <a:cubicBezTo>
                  <a:pt x="225957" y="632316"/>
                  <a:pt x="219575" y="630241"/>
                  <a:pt x="221253" y="623870"/>
                </a:cubicBezTo>
                <a:cubicBezTo>
                  <a:pt x="223227" y="617462"/>
                  <a:pt x="230816" y="615119"/>
                  <a:pt x="237564" y="613590"/>
                </a:cubicBezTo>
                <a:cubicBezTo>
                  <a:pt x="254884" y="609831"/>
                  <a:pt x="268844" y="614072"/>
                  <a:pt x="282259" y="619091"/>
                </a:cubicBezTo>
                <a:cubicBezTo>
                  <a:pt x="314893" y="631509"/>
                  <a:pt x="342201" y="649080"/>
                  <a:pt x="370630" y="665566"/>
                </a:cubicBezTo>
                <a:cubicBezTo>
                  <a:pt x="413275" y="690295"/>
                  <a:pt x="451153" y="719635"/>
                  <a:pt x="498017" y="740532"/>
                </a:cubicBezTo>
                <a:cubicBezTo>
                  <a:pt x="637369" y="802423"/>
                  <a:pt x="774774" y="866448"/>
                  <a:pt x="918036" y="924307"/>
                </a:cubicBezTo>
                <a:cubicBezTo>
                  <a:pt x="970882" y="945666"/>
                  <a:pt x="1024819" y="965469"/>
                  <a:pt x="1079304" y="984494"/>
                </a:cubicBezTo>
                <a:cubicBezTo>
                  <a:pt x="1079509" y="983045"/>
                  <a:pt x="1079744" y="982067"/>
                  <a:pt x="1079935" y="980383"/>
                </a:cubicBezTo>
                <a:cubicBezTo>
                  <a:pt x="1079860" y="979206"/>
                  <a:pt x="1079770" y="977793"/>
                  <a:pt x="1079695" y="976616"/>
                </a:cubicBezTo>
                <a:cubicBezTo>
                  <a:pt x="1041139" y="964679"/>
                  <a:pt x="1003098" y="951491"/>
                  <a:pt x="966178" y="937219"/>
                </a:cubicBezTo>
                <a:cubicBezTo>
                  <a:pt x="875541" y="901932"/>
                  <a:pt x="791930" y="860100"/>
                  <a:pt x="720106" y="807112"/>
                </a:cubicBezTo>
                <a:cubicBezTo>
                  <a:pt x="714181" y="802848"/>
                  <a:pt x="707904" y="802421"/>
                  <a:pt x="698823" y="804708"/>
                </a:cubicBezTo>
                <a:cubicBezTo>
                  <a:pt x="669544" y="812288"/>
                  <a:pt x="659939" y="806334"/>
                  <a:pt x="664513" y="784663"/>
                </a:cubicBezTo>
                <a:cubicBezTo>
                  <a:pt x="665660" y="779304"/>
                  <a:pt x="665686" y="775031"/>
                  <a:pt x="660380" y="771165"/>
                </a:cubicBezTo>
                <a:cubicBezTo>
                  <a:pt x="636661" y="753871"/>
                  <a:pt x="611807" y="737427"/>
                  <a:pt x="584959" y="722409"/>
                </a:cubicBezTo>
                <a:cubicBezTo>
                  <a:pt x="535282" y="694735"/>
                  <a:pt x="482226" y="670082"/>
                  <a:pt x="435649" y="639659"/>
                </a:cubicBezTo>
                <a:cubicBezTo>
                  <a:pt x="421965" y="630403"/>
                  <a:pt x="411440" y="619340"/>
                  <a:pt x="404944" y="606128"/>
                </a:cubicBezTo>
                <a:cubicBezTo>
                  <a:pt x="402872" y="601635"/>
                  <a:pt x="401613" y="595856"/>
                  <a:pt x="408476" y="591466"/>
                </a:cubicBezTo>
                <a:cubicBezTo>
                  <a:pt x="415044" y="587111"/>
                  <a:pt x="420320" y="590506"/>
                  <a:pt x="425225" y="592759"/>
                </a:cubicBezTo>
                <a:cubicBezTo>
                  <a:pt x="445746" y="601899"/>
                  <a:pt x="466578" y="611238"/>
                  <a:pt x="487115" y="620614"/>
                </a:cubicBezTo>
                <a:cubicBezTo>
                  <a:pt x="507947" y="629954"/>
                  <a:pt x="528514" y="639800"/>
                  <a:pt x="550277" y="649738"/>
                </a:cubicBezTo>
                <a:cubicBezTo>
                  <a:pt x="551408" y="644145"/>
                  <a:pt x="546904" y="643504"/>
                  <a:pt x="544421" y="641907"/>
                </a:cubicBezTo>
                <a:cubicBezTo>
                  <a:pt x="509355" y="619344"/>
                  <a:pt x="471190" y="599529"/>
                  <a:pt x="431905" y="580799"/>
                </a:cubicBezTo>
                <a:cubicBezTo>
                  <a:pt x="401512" y="566211"/>
                  <a:pt x="371947" y="550574"/>
                  <a:pt x="351177" y="528177"/>
                </a:cubicBezTo>
                <a:cubicBezTo>
                  <a:pt x="343180" y="519419"/>
                  <a:pt x="338696" y="509759"/>
                  <a:pt x="339749" y="498244"/>
                </a:cubicBezTo>
                <a:cubicBezTo>
                  <a:pt x="340115" y="494641"/>
                  <a:pt x="340481" y="491037"/>
                  <a:pt x="346313" y="489145"/>
                </a:cubicBezTo>
                <a:cubicBezTo>
                  <a:pt x="350979" y="487631"/>
                  <a:pt x="354067" y="489392"/>
                  <a:pt x="356579" y="491460"/>
                </a:cubicBezTo>
                <a:cubicBezTo>
                  <a:pt x="360984" y="495197"/>
                  <a:pt x="365388" y="498934"/>
                  <a:pt x="371505" y="501516"/>
                </a:cubicBezTo>
                <a:cubicBezTo>
                  <a:pt x="408203" y="517000"/>
                  <a:pt x="442659" y="534654"/>
                  <a:pt x="476275" y="553122"/>
                </a:cubicBezTo>
                <a:cubicBezTo>
                  <a:pt x="531461" y="583213"/>
                  <a:pt x="586103" y="614082"/>
                  <a:pt x="649952" y="635294"/>
                </a:cubicBezTo>
                <a:cubicBezTo>
                  <a:pt x="673972" y="643298"/>
                  <a:pt x="698805" y="650018"/>
                  <a:pt x="727161" y="651328"/>
                </a:cubicBezTo>
                <a:cubicBezTo>
                  <a:pt x="726126" y="649081"/>
                  <a:pt x="724263" y="647883"/>
                  <a:pt x="722417" y="646921"/>
                </a:cubicBezTo>
                <a:cubicBezTo>
                  <a:pt x="660627" y="615969"/>
                  <a:pt x="600830" y="583590"/>
                  <a:pt x="546079" y="546328"/>
                </a:cubicBezTo>
                <a:cubicBezTo>
                  <a:pt x="478576" y="500409"/>
                  <a:pt x="420223" y="448637"/>
                  <a:pt x="378182" y="386585"/>
                </a:cubicBezTo>
                <a:cubicBezTo>
                  <a:pt x="376229" y="383975"/>
                  <a:pt x="374884" y="381528"/>
                  <a:pt x="370158" y="382100"/>
                </a:cubicBezTo>
                <a:cubicBezTo>
                  <a:pt x="358064" y="383802"/>
                  <a:pt x="356583" y="379236"/>
                  <a:pt x="357861" y="371252"/>
                </a:cubicBezTo>
                <a:cubicBezTo>
                  <a:pt x="361373" y="351608"/>
                  <a:pt x="352380" y="336565"/>
                  <a:pt x="331313" y="328203"/>
                </a:cubicBezTo>
                <a:cubicBezTo>
                  <a:pt x="316037" y="321986"/>
                  <a:pt x="303183" y="316425"/>
                  <a:pt x="319354" y="299282"/>
                </a:cubicBezTo>
                <a:cubicBezTo>
                  <a:pt x="323265" y="295249"/>
                  <a:pt x="321459" y="290249"/>
                  <a:pt x="319682" y="285719"/>
                </a:cubicBezTo>
                <a:cubicBezTo>
                  <a:pt x="317166" y="278905"/>
                  <a:pt x="312080" y="273828"/>
                  <a:pt x="306391" y="268585"/>
                </a:cubicBezTo>
                <a:cubicBezTo>
                  <a:pt x="303227" y="265647"/>
                  <a:pt x="299399" y="261602"/>
                  <a:pt x="303294" y="257334"/>
                </a:cubicBezTo>
                <a:cubicBezTo>
                  <a:pt x="307735" y="252289"/>
                  <a:pt x="314131" y="254598"/>
                  <a:pt x="319242" y="255403"/>
                </a:cubicBezTo>
                <a:cubicBezTo>
                  <a:pt x="342683" y="258970"/>
                  <a:pt x="357062" y="269803"/>
                  <a:pt x="364093" y="286745"/>
                </a:cubicBezTo>
                <a:cubicBezTo>
                  <a:pt x="368651" y="297582"/>
                  <a:pt x="374307" y="297608"/>
                  <a:pt x="385301" y="287973"/>
                </a:cubicBezTo>
                <a:cubicBezTo>
                  <a:pt x="397712" y="277216"/>
                  <a:pt x="408079" y="276436"/>
                  <a:pt x="417598" y="285722"/>
                </a:cubicBezTo>
                <a:cubicBezTo>
                  <a:pt x="425226" y="293339"/>
                  <a:pt x="431406" y="301607"/>
                  <a:pt x="440155" y="308139"/>
                </a:cubicBezTo>
                <a:cubicBezTo>
                  <a:pt x="463623" y="326175"/>
                  <a:pt x="485720" y="346039"/>
                  <a:pt x="534406" y="339430"/>
                </a:cubicBezTo>
                <a:cubicBezTo>
                  <a:pt x="520872" y="332528"/>
                  <a:pt x="507316" y="334645"/>
                  <a:pt x="495633" y="333450"/>
                </a:cubicBezTo>
                <a:cubicBezTo>
                  <a:pt x="487244" y="332567"/>
                  <a:pt x="478750" y="330037"/>
                  <a:pt x="486289" y="322243"/>
                </a:cubicBezTo>
                <a:cubicBezTo>
                  <a:pt x="494951" y="313365"/>
                  <a:pt x="489365" y="309771"/>
                  <a:pt x="484000" y="304964"/>
                </a:cubicBezTo>
                <a:cubicBezTo>
                  <a:pt x="471673" y="293645"/>
                  <a:pt x="461604" y="280392"/>
                  <a:pt x="436911" y="280536"/>
                </a:cubicBezTo>
                <a:cubicBezTo>
                  <a:pt x="433041" y="280530"/>
                  <a:pt x="429923" y="278297"/>
                  <a:pt x="426865" y="277007"/>
                </a:cubicBezTo>
                <a:cubicBezTo>
                  <a:pt x="422581" y="275154"/>
                  <a:pt x="418872" y="272993"/>
                  <a:pt x="420654" y="268269"/>
                </a:cubicBezTo>
                <a:cubicBezTo>
                  <a:pt x="422468" y="264016"/>
                  <a:pt x="426748" y="261125"/>
                  <a:pt x="432329" y="259975"/>
                </a:cubicBezTo>
                <a:cubicBezTo>
                  <a:pt x="437320" y="258895"/>
                  <a:pt x="442621" y="258016"/>
                  <a:pt x="447672" y="257879"/>
                </a:cubicBezTo>
                <a:cubicBezTo>
                  <a:pt x="470223" y="256809"/>
                  <a:pt x="486254" y="265543"/>
                  <a:pt x="502242" y="273572"/>
                </a:cubicBezTo>
                <a:cubicBezTo>
                  <a:pt x="558179" y="301436"/>
                  <a:pt x="607891" y="334326"/>
                  <a:pt x="659874" y="365516"/>
                </a:cubicBezTo>
                <a:cubicBezTo>
                  <a:pt x="711842" y="396471"/>
                  <a:pt x="772192" y="418818"/>
                  <a:pt x="829177" y="444421"/>
                </a:cubicBezTo>
                <a:cubicBezTo>
                  <a:pt x="960626" y="503711"/>
                  <a:pt x="1092650" y="562693"/>
                  <a:pt x="1231903" y="613682"/>
                </a:cubicBezTo>
                <a:cubicBezTo>
                  <a:pt x="1368099" y="663381"/>
                  <a:pt x="1823141" y="686561"/>
                  <a:pt x="1911736" y="685084"/>
                </a:cubicBezTo>
                <a:cubicBezTo>
                  <a:pt x="2024994" y="682992"/>
                  <a:pt x="2291986" y="655399"/>
                  <a:pt x="2564313" y="632143"/>
                </a:cubicBezTo>
                <a:cubicBezTo>
                  <a:pt x="2595089" y="629364"/>
                  <a:pt x="2625288" y="626893"/>
                  <a:pt x="2657304" y="624913"/>
                </a:cubicBezTo>
                <a:cubicBezTo>
                  <a:pt x="3564401" y="568191"/>
                  <a:pt x="4203594" y="276765"/>
                  <a:pt x="4235818" y="259339"/>
                </a:cubicBezTo>
                <a:cubicBezTo>
                  <a:pt x="4287616" y="231474"/>
                  <a:pt x="4460006" y="176429"/>
                  <a:pt x="4460331" y="176864"/>
                </a:cubicBezTo>
                <a:cubicBezTo>
                  <a:pt x="4464175" y="181144"/>
                  <a:pt x="4483735" y="184529"/>
                  <a:pt x="4499578" y="186791"/>
                </a:cubicBezTo>
                <a:lnTo>
                  <a:pt x="4514640" y="188841"/>
                </a:lnTo>
                <a:lnTo>
                  <a:pt x="4516523" y="189988"/>
                </a:lnTo>
                <a:cubicBezTo>
                  <a:pt x="4522035" y="190091"/>
                  <a:pt x="4521760" y="189857"/>
                  <a:pt x="4518126" y="189316"/>
                </a:cubicBezTo>
                <a:lnTo>
                  <a:pt x="4514640" y="188841"/>
                </a:lnTo>
                <a:lnTo>
                  <a:pt x="4511569" y="186970"/>
                </a:lnTo>
                <a:cubicBezTo>
                  <a:pt x="4510788" y="185226"/>
                  <a:pt x="4510719" y="182981"/>
                  <a:pt x="4510888" y="180943"/>
                </a:cubicBezTo>
                <a:cubicBezTo>
                  <a:pt x="4511690" y="170169"/>
                  <a:pt x="4517648" y="160906"/>
                  <a:pt x="4531865" y="155151"/>
                </a:cubicBezTo>
                <a:cubicBezTo>
                  <a:pt x="4545507" y="149703"/>
                  <a:pt x="4559473" y="144689"/>
                  <a:pt x="4573441" y="139676"/>
                </a:cubicBezTo>
                <a:cubicBezTo>
                  <a:pt x="4585075" y="135420"/>
                  <a:pt x="4593048" y="134454"/>
                  <a:pt x="4594964" y="145847"/>
                </a:cubicBezTo>
                <a:cubicBezTo>
                  <a:pt x="4596879" y="157242"/>
                  <a:pt x="4613452" y="160454"/>
                  <a:pt x="4623059" y="152410"/>
                </a:cubicBezTo>
                <a:cubicBezTo>
                  <a:pt x="4660632" y="120811"/>
                  <a:pt x="4705757" y="95654"/>
                  <a:pt x="4748356" y="68192"/>
                </a:cubicBezTo>
                <a:cubicBezTo>
                  <a:pt x="4778098" y="49168"/>
                  <a:pt x="4809406" y="31378"/>
                  <a:pt x="4833812" y="8017"/>
                </a:cubicBezTo>
                <a:cubicBezTo>
                  <a:pt x="4838299" y="3678"/>
                  <a:pt x="4842399" y="-2039"/>
                  <a:pt x="4850908" y="727"/>
                </a:cubicBezTo>
                <a:close/>
              </a:path>
            </a:pathLst>
          </a:custGeom>
          <a:solidFill>
            <a:schemeClr val="bg2">
              <a:alpha val="50000"/>
            </a:scheme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0941" y="685801"/>
            <a:ext cx="3494859" cy="5491162"/>
          </a:xfrm>
        </p:spPr>
        <p:txBody>
          <a:bodyPr>
            <a:normAutofit/>
          </a:bodyPr>
          <a:lstStyle/>
          <a:p>
            <a:r>
              <a:t>AI for Language Learning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6232DC8F-297A-0406-D1A5-96208FB1C6D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2290069"/>
              </p:ext>
            </p:extLst>
          </p:nvPr>
        </p:nvGraphicFramePr>
        <p:xfrm>
          <a:off x="4702547" y="838199"/>
          <a:ext cx="6651253" cy="53387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E442304-DDBD-4F7B-8017-36BCC863FB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5000" y="640823"/>
            <a:ext cx="3418659" cy="5583148"/>
          </a:xfrm>
        </p:spPr>
        <p:txBody>
          <a:bodyPr anchor="ctr">
            <a:normAutofit/>
          </a:bodyPr>
          <a:lstStyle/>
          <a:p>
            <a:r>
              <a:rPr lang="en-US" sz="5400"/>
              <a:t>Benefits for Students</a:t>
            </a:r>
          </a:p>
        </p:txBody>
      </p:sp>
      <p:sp>
        <p:nvSpPr>
          <p:cNvPr id="11" name="sketch line">
            <a:extLst>
              <a:ext uri="{FF2B5EF4-FFF2-40B4-BE49-F238E27FC236}">
                <a16:creationId xmlns:a16="http://schemas.microsoft.com/office/drawing/2014/main" id="{5E107275-3853-46FD-A241-DE4355A426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1627450" y="3462719"/>
            <a:ext cx="5410200" cy="18288"/>
          </a:xfrm>
          <a:custGeom>
            <a:avLst/>
            <a:gdLst>
              <a:gd name="connsiteX0" fmla="*/ 0 w 5410200"/>
              <a:gd name="connsiteY0" fmla="*/ 0 h 18288"/>
              <a:gd name="connsiteX1" fmla="*/ 568071 w 5410200"/>
              <a:gd name="connsiteY1" fmla="*/ 0 h 18288"/>
              <a:gd name="connsiteX2" fmla="*/ 1298448 w 5410200"/>
              <a:gd name="connsiteY2" fmla="*/ 0 h 18288"/>
              <a:gd name="connsiteX3" fmla="*/ 1920621 w 5410200"/>
              <a:gd name="connsiteY3" fmla="*/ 0 h 18288"/>
              <a:gd name="connsiteX4" fmla="*/ 2488692 w 5410200"/>
              <a:gd name="connsiteY4" fmla="*/ 0 h 18288"/>
              <a:gd name="connsiteX5" fmla="*/ 3219069 w 5410200"/>
              <a:gd name="connsiteY5" fmla="*/ 0 h 18288"/>
              <a:gd name="connsiteX6" fmla="*/ 3895344 w 5410200"/>
              <a:gd name="connsiteY6" fmla="*/ 0 h 18288"/>
              <a:gd name="connsiteX7" fmla="*/ 4571619 w 5410200"/>
              <a:gd name="connsiteY7" fmla="*/ 0 h 18288"/>
              <a:gd name="connsiteX8" fmla="*/ 5410200 w 5410200"/>
              <a:gd name="connsiteY8" fmla="*/ 0 h 18288"/>
              <a:gd name="connsiteX9" fmla="*/ 5410200 w 5410200"/>
              <a:gd name="connsiteY9" fmla="*/ 18288 h 18288"/>
              <a:gd name="connsiteX10" fmla="*/ 4842129 w 5410200"/>
              <a:gd name="connsiteY10" fmla="*/ 18288 h 18288"/>
              <a:gd name="connsiteX11" fmla="*/ 4328160 w 5410200"/>
              <a:gd name="connsiteY11" fmla="*/ 18288 h 18288"/>
              <a:gd name="connsiteX12" fmla="*/ 3597783 w 5410200"/>
              <a:gd name="connsiteY12" fmla="*/ 18288 h 18288"/>
              <a:gd name="connsiteX13" fmla="*/ 3029712 w 5410200"/>
              <a:gd name="connsiteY13" fmla="*/ 18288 h 18288"/>
              <a:gd name="connsiteX14" fmla="*/ 2299335 w 5410200"/>
              <a:gd name="connsiteY14" fmla="*/ 18288 h 18288"/>
              <a:gd name="connsiteX15" fmla="*/ 1514856 w 5410200"/>
              <a:gd name="connsiteY15" fmla="*/ 18288 h 18288"/>
              <a:gd name="connsiteX16" fmla="*/ 892683 w 5410200"/>
              <a:gd name="connsiteY16" fmla="*/ 18288 h 18288"/>
              <a:gd name="connsiteX17" fmla="*/ 0 w 5410200"/>
              <a:gd name="connsiteY17" fmla="*/ 18288 h 18288"/>
              <a:gd name="connsiteX18" fmla="*/ 0 w 5410200"/>
              <a:gd name="connsiteY18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5410200" h="18288" fill="none" extrusionOk="0">
                <a:moveTo>
                  <a:pt x="0" y="0"/>
                </a:moveTo>
                <a:cubicBezTo>
                  <a:pt x="163050" y="-18707"/>
                  <a:pt x="319321" y="-16364"/>
                  <a:pt x="568071" y="0"/>
                </a:cubicBezTo>
                <a:cubicBezTo>
                  <a:pt x="816821" y="16364"/>
                  <a:pt x="1013224" y="-7268"/>
                  <a:pt x="1298448" y="0"/>
                </a:cubicBezTo>
                <a:cubicBezTo>
                  <a:pt x="1583672" y="7268"/>
                  <a:pt x="1631711" y="-3367"/>
                  <a:pt x="1920621" y="0"/>
                </a:cubicBezTo>
                <a:cubicBezTo>
                  <a:pt x="2209531" y="3367"/>
                  <a:pt x="2364420" y="-19184"/>
                  <a:pt x="2488692" y="0"/>
                </a:cubicBezTo>
                <a:cubicBezTo>
                  <a:pt x="2612964" y="19184"/>
                  <a:pt x="3023298" y="-34627"/>
                  <a:pt x="3219069" y="0"/>
                </a:cubicBezTo>
                <a:cubicBezTo>
                  <a:pt x="3414840" y="34627"/>
                  <a:pt x="3656810" y="24043"/>
                  <a:pt x="3895344" y="0"/>
                </a:cubicBezTo>
                <a:cubicBezTo>
                  <a:pt x="4133879" y="-24043"/>
                  <a:pt x="4393984" y="-19577"/>
                  <a:pt x="4571619" y="0"/>
                </a:cubicBezTo>
                <a:cubicBezTo>
                  <a:pt x="4749255" y="19577"/>
                  <a:pt x="5179928" y="-6281"/>
                  <a:pt x="5410200" y="0"/>
                </a:cubicBezTo>
                <a:cubicBezTo>
                  <a:pt x="5410730" y="6954"/>
                  <a:pt x="5410934" y="12839"/>
                  <a:pt x="5410200" y="18288"/>
                </a:cubicBezTo>
                <a:cubicBezTo>
                  <a:pt x="5139060" y="6751"/>
                  <a:pt x="5121593" y="31035"/>
                  <a:pt x="4842129" y="18288"/>
                </a:cubicBezTo>
                <a:cubicBezTo>
                  <a:pt x="4562665" y="5541"/>
                  <a:pt x="4448273" y="9487"/>
                  <a:pt x="4328160" y="18288"/>
                </a:cubicBezTo>
                <a:cubicBezTo>
                  <a:pt x="4208047" y="27089"/>
                  <a:pt x="3760936" y="22567"/>
                  <a:pt x="3597783" y="18288"/>
                </a:cubicBezTo>
                <a:cubicBezTo>
                  <a:pt x="3434630" y="14009"/>
                  <a:pt x="3299718" y="33213"/>
                  <a:pt x="3029712" y="18288"/>
                </a:cubicBezTo>
                <a:cubicBezTo>
                  <a:pt x="2759706" y="3363"/>
                  <a:pt x="2640159" y="27394"/>
                  <a:pt x="2299335" y="18288"/>
                </a:cubicBezTo>
                <a:cubicBezTo>
                  <a:pt x="1958511" y="9182"/>
                  <a:pt x="1801186" y="28985"/>
                  <a:pt x="1514856" y="18288"/>
                </a:cubicBezTo>
                <a:cubicBezTo>
                  <a:pt x="1228526" y="7591"/>
                  <a:pt x="1063509" y="-5305"/>
                  <a:pt x="892683" y="18288"/>
                </a:cubicBezTo>
                <a:cubicBezTo>
                  <a:pt x="721857" y="41881"/>
                  <a:pt x="186945" y="-20897"/>
                  <a:pt x="0" y="18288"/>
                </a:cubicBezTo>
                <a:cubicBezTo>
                  <a:pt x="-570" y="9279"/>
                  <a:pt x="132" y="5100"/>
                  <a:pt x="0" y="0"/>
                </a:cubicBezTo>
                <a:close/>
              </a:path>
              <a:path w="5410200" h="18288" stroke="0" extrusionOk="0">
                <a:moveTo>
                  <a:pt x="0" y="0"/>
                </a:moveTo>
                <a:cubicBezTo>
                  <a:pt x="285096" y="-4925"/>
                  <a:pt x="376456" y="22268"/>
                  <a:pt x="622173" y="0"/>
                </a:cubicBezTo>
                <a:cubicBezTo>
                  <a:pt x="867890" y="-22268"/>
                  <a:pt x="1031392" y="7228"/>
                  <a:pt x="1136142" y="0"/>
                </a:cubicBezTo>
                <a:cubicBezTo>
                  <a:pt x="1240892" y="-7228"/>
                  <a:pt x="1561853" y="9877"/>
                  <a:pt x="1920621" y="0"/>
                </a:cubicBezTo>
                <a:cubicBezTo>
                  <a:pt x="2279389" y="-9877"/>
                  <a:pt x="2367255" y="19546"/>
                  <a:pt x="2542794" y="0"/>
                </a:cubicBezTo>
                <a:cubicBezTo>
                  <a:pt x="2718333" y="-19546"/>
                  <a:pt x="2866732" y="-22226"/>
                  <a:pt x="3164967" y="0"/>
                </a:cubicBezTo>
                <a:cubicBezTo>
                  <a:pt x="3463202" y="22226"/>
                  <a:pt x="3568055" y="-2765"/>
                  <a:pt x="3949446" y="0"/>
                </a:cubicBezTo>
                <a:cubicBezTo>
                  <a:pt x="4330837" y="2765"/>
                  <a:pt x="4287895" y="10557"/>
                  <a:pt x="4517517" y="0"/>
                </a:cubicBezTo>
                <a:cubicBezTo>
                  <a:pt x="4747139" y="-10557"/>
                  <a:pt x="5149588" y="8716"/>
                  <a:pt x="5410200" y="0"/>
                </a:cubicBezTo>
                <a:cubicBezTo>
                  <a:pt x="5409517" y="5414"/>
                  <a:pt x="5409480" y="12510"/>
                  <a:pt x="5410200" y="18288"/>
                </a:cubicBezTo>
                <a:cubicBezTo>
                  <a:pt x="5163327" y="41494"/>
                  <a:pt x="5008749" y="10693"/>
                  <a:pt x="4842129" y="18288"/>
                </a:cubicBezTo>
                <a:cubicBezTo>
                  <a:pt x="4675509" y="25883"/>
                  <a:pt x="4433401" y="-615"/>
                  <a:pt x="4165854" y="18288"/>
                </a:cubicBezTo>
                <a:cubicBezTo>
                  <a:pt x="3898308" y="37191"/>
                  <a:pt x="3809032" y="-8710"/>
                  <a:pt x="3543681" y="18288"/>
                </a:cubicBezTo>
                <a:cubicBezTo>
                  <a:pt x="3278330" y="45286"/>
                  <a:pt x="3073876" y="-15917"/>
                  <a:pt x="2759202" y="18288"/>
                </a:cubicBezTo>
                <a:cubicBezTo>
                  <a:pt x="2444528" y="52493"/>
                  <a:pt x="2204144" y="3372"/>
                  <a:pt x="1974723" y="18288"/>
                </a:cubicBezTo>
                <a:cubicBezTo>
                  <a:pt x="1745302" y="33204"/>
                  <a:pt x="1602335" y="31490"/>
                  <a:pt x="1406652" y="18288"/>
                </a:cubicBezTo>
                <a:cubicBezTo>
                  <a:pt x="1210969" y="5086"/>
                  <a:pt x="923948" y="3161"/>
                  <a:pt x="730377" y="18288"/>
                </a:cubicBezTo>
                <a:cubicBezTo>
                  <a:pt x="536806" y="33415"/>
                  <a:pt x="336496" y="-141"/>
                  <a:pt x="0" y="18288"/>
                </a:cubicBezTo>
                <a:cubicBezTo>
                  <a:pt x="-306" y="11061"/>
                  <a:pt x="-655" y="7751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8FC1402B-9292-364B-A893-67E2E85029D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90847069"/>
              </p:ext>
            </p:extLst>
          </p:nvPr>
        </p:nvGraphicFramePr>
        <p:xfrm>
          <a:off x="4648018" y="640822"/>
          <a:ext cx="6900512" cy="553614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E442304-DDBD-4F7B-8017-36BCC863FB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5000" y="640823"/>
            <a:ext cx="3418659" cy="5583148"/>
          </a:xfrm>
        </p:spPr>
        <p:txBody>
          <a:bodyPr anchor="ctr">
            <a:normAutofit/>
          </a:bodyPr>
          <a:lstStyle/>
          <a:p>
            <a:r>
              <a:rPr lang="en-US" sz="5400"/>
              <a:t>Benefits for Teachers</a:t>
            </a:r>
          </a:p>
        </p:txBody>
      </p:sp>
      <p:sp>
        <p:nvSpPr>
          <p:cNvPr id="11" name="sketch line">
            <a:extLst>
              <a:ext uri="{FF2B5EF4-FFF2-40B4-BE49-F238E27FC236}">
                <a16:creationId xmlns:a16="http://schemas.microsoft.com/office/drawing/2014/main" id="{5E107275-3853-46FD-A241-DE4355A426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1627450" y="3462719"/>
            <a:ext cx="5410200" cy="18288"/>
          </a:xfrm>
          <a:custGeom>
            <a:avLst/>
            <a:gdLst>
              <a:gd name="connsiteX0" fmla="*/ 0 w 5410200"/>
              <a:gd name="connsiteY0" fmla="*/ 0 h 18288"/>
              <a:gd name="connsiteX1" fmla="*/ 568071 w 5410200"/>
              <a:gd name="connsiteY1" fmla="*/ 0 h 18288"/>
              <a:gd name="connsiteX2" fmla="*/ 1298448 w 5410200"/>
              <a:gd name="connsiteY2" fmla="*/ 0 h 18288"/>
              <a:gd name="connsiteX3" fmla="*/ 1920621 w 5410200"/>
              <a:gd name="connsiteY3" fmla="*/ 0 h 18288"/>
              <a:gd name="connsiteX4" fmla="*/ 2488692 w 5410200"/>
              <a:gd name="connsiteY4" fmla="*/ 0 h 18288"/>
              <a:gd name="connsiteX5" fmla="*/ 3219069 w 5410200"/>
              <a:gd name="connsiteY5" fmla="*/ 0 h 18288"/>
              <a:gd name="connsiteX6" fmla="*/ 3895344 w 5410200"/>
              <a:gd name="connsiteY6" fmla="*/ 0 h 18288"/>
              <a:gd name="connsiteX7" fmla="*/ 4571619 w 5410200"/>
              <a:gd name="connsiteY7" fmla="*/ 0 h 18288"/>
              <a:gd name="connsiteX8" fmla="*/ 5410200 w 5410200"/>
              <a:gd name="connsiteY8" fmla="*/ 0 h 18288"/>
              <a:gd name="connsiteX9" fmla="*/ 5410200 w 5410200"/>
              <a:gd name="connsiteY9" fmla="*/ 18288 h 18288"/>
              <a:gd name="connsiteX10" fmla="*/ 4842129 w 5410200"/>
              <a:gd name="connsiteY10" fmla="*/ 18288 h 18288"/>
              <a:gd name="connsiteX11" fmla="*/ 4328160 w 5410200"/>
              <a:gd name="connsiteY11" fmla="*/ 18288 h 18288"/>
              <a:gd name="connsiteX12" fmla="*/ 3597783 w 5410200"/>
              <a:gd name="connsiteY12" fmla="*/ 18288 h 18288"/>
              <a:gd name="connsiteX13" fmla="*/ 3029712 w 5410200"/>
              <a:gd name="connsiteY13" fmla="*/ 18288 h 18288"/>
              <a:gd name="connsiteX14" fmla="*/ 2299335 w 5410200"/>
              <a:gd name="connsiteY14" fmla="*/ 18288 h 18288"/>
              <a:gd name="connsiteX15" fmla="*/ 1514856 w 5410200"/>
              <a:gd name="connsiteY15" fmla="*/ 18288 h 18288"/>
              <a:gd name="connsiteX16" fmla="*/ 892683 w 5410200"/>
              <a:gd name="connsiteY16" fmla="*/ 18288 h 18288"/>
              <a:gd name="connsiteX17" fmla="*/ 0 w 5410200"/>
              <a:gd name="connsiteY17" fmla="*/ 18288 h 18288"/>
              <a:gd name="connsiteX18" fmla="*/ 0 w 5410200"/>
              <a:gd name="connsiteY18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5410200" h="18288" fill="none" extrusionOk="0">
                <a:moveTo>
                  <a:pt x="0" y="0"/>
                </a:moveTo>
                <a:cubicBezTo>
                  <a:pt x="163050" y="-18707"/>
                  <a:pt x="319321" y="-16364"/>
                  <a:pt x="568071" y="0"/>
                </a:cubicBezTo>
                <a:cubicBezTo>
                  <a:pt x="816821" y="16364"/>
                  <a:pt x="1013224" y="-7268"/>
                  <a:pt x="1298448" y="0"/>
                </a:cubicBezTo>
                <a:cubicBezTo>
                  <a:pt x="1583672" y="7268"/>
                  <a:pt x="1631711" y="-3367"/>
                  <a:pt x="1920621" y="0"/>
                </a:cubicBezTo>
                <a:cubicBezTo>
                  <a:pt x="2209531" y="3367"/>
                  <a:pt x="2364420" y="-19184"/>
                  <a:pt x="2488692" y="0"/>
                </a:cubicBezTo>
                <a:cubicBezTo>
                  <a:pt x="2612964" y="19184"/>
                  <a:pt x="3023298" y="-34627"/>
                  <a:pt x="3219069" y="0"/>
                </a:cubicBezTo>
                <a:cubicBezTo>
                  <a:pt x="3414840" y="34627"/>
                  <a:pt x="3656810" y="24043"/>
                  <a:pt x="3895344" y="0"/>
                </a:cubicBezTo>
                <a:cubicBezTo>
                  <a:pt x="4133879" y="-24043"/>
                  <a:pt x="4393984" y="-19577"/>
                  <a:pt x="4571619" y="0"/>
                </a:cubicBezTo>
                <a:cubicBezTo>
                  <a:pt x="4749255" y="19577"/>
                  <a:pt x="5179928" y="-6281"/>
                  <a:pt x="5410200" y="0"/>
                </a:cubicBezTo>
                <a:cubicBezTo>
                  <a:pt x="5410730" y="6954"/>
                  <a:pt x="5410934" y="12839"/>
                  <a:pt x="5410200" y="18288"/>
                </a:cubicBezTo>
                <a:cubicBezTo>
                  <a:pt x="5139060" y="6751"/>
                  <a:pt x="5121593" y="31035"/>
                  <a:pt x="4842129" y="18288"/>
                </a:cubicBezTo>
                <a:cubicBezTo>
                  <a:pt x="4562665" y="5541"/>
                  <a:pt x="4448273" y="9487"/>
                  <a:pt x="4328160" y="18288"/>
                </a:cubicBezTo>
                <a:cubicBezTo>
                  <a:pt x="4208047" y="27089"/>
                  <a:pt x="3760936" y="22567"/>
                  <a:pt x="3597783" y="18288"/>
                </a:cubicBezTo>
                <a:cubicBezTo>
                  <a:pt x="3434630" y="14009"/>
                  <a:pt x="3299718" y="33213"/>
                  <a:pt x="3029712" y="18288"/>
                </a:cubicBezTo>
                <a:cubicBezTo>
                  <a:pt x="2759706" y="3363"/>
                  <a:pt x="2640159" y="27394"/>
                  <a:pt x="2299335" y="18288"/>
                </a:cubicBezTo>
                <a:cubicBezTo>
                  <a:pt x="1958511" y="9182"/>
                  <a:pt x="1801186" y="28985"/>
                  <a:pt x="1514856" y="18288"/>
                </a:cubicBezTo>
                <a:cubicBezTo>
                  <a:pt x="1228526" y="7591"/>
                  <a:pt x="1063509" y="-5305"/>
                  <a:pt x="892683" y="18288"/>
                </a:cubicBezTo>
                <a:cubicBezTo>
                  <a:pt x="721857" y="41881"/>
                  <a:pt x="186945" y="-20897"/>
                  <a:pt x="0" y="18288"/>
                </a:cubicBezTo>
                <a:cubicBezTo>
                  <a:pt x="-570" y="9279"/>
                  <a:pt x="132" y="5100"/>
                  <a:pt x="0" y="0"/>
                </a:cubicBezTo>
                <a:close/>
              </a:path>
              <a:path w="5410200" h="18288" stroke="0" extrusionOk="0">
                <a:moveTo>
                  <a:pt x="0" y="0"/>
                </a:moveTo>
                <a:cubicBezTo>
                  <a:pt x="285096" y="-4925"/>
                  <a:pt x="376456" y="22268"/>
                  <a:pt x="622173" y="0"/>
                </a:cubicBezTo>
                <a:cubicBezTo>
                  <a:pt x="867890" y="-22268"/>
                  <a:pt x="1031392" y="7228"/>
                  <a:pt x="1136142" y="0"/>
                </a:cubicBezTo>
                <a:cubicBezTo>
                  <a:pt x="1240892" y="-7228"/>
                  <a:pt x="1561853" y="9877"/>
                  <a:pt x="1920621" y="0"/>
                </a:cubicBezTo>
                <a:cubicBezTo>
                  <a:pt x="2279389" y="-9877"/>
                  <a:pt x="2367255" y="19546"/>
                  <a:pt x="2542794" y="0"/>
                </a:cubicBezTo>
                <a:cubicBezTo>
                  <a:pt x="2718333" y="-19546"/>
                  <a:pt x="2866732" y="-22226"/>
                  <a:pt x="3164967" y="0"/>
                </a:cubicBezTo>
                <a:cubicBezTo>
                  <a:pt x="3463202" y="22226"/>
                  <a:pt x="3568055" y="-2765"/>
                  <a:pt x="3949446" y="0"/>
                </a:cubicBezTo>
                <a:cubicBezTo>
                  <a:pt x="4330837" y="2765"/>
                  <a:pt x="4287895" y="10557"/>
                  <a:pt x="4517517" y="0"/>
                </a:cubicBezTo>
                <a:cubicBezTo>
                  <a:pt x="4747139" y="-10557"/>
                  <a:pt x="5149588" y="8716"/>
                  <a:pt x="5410200" y="0"/>
                </a:cubicBezTo>
                <a:cubicBezTo>
                  <a:pt x="5409517" y="5414"/>
                  <a:pt x="5409480" y="12510"/>
                  <a:pt x="5410200" y="18288"/>
                </a:cubicBezTo>
                <a:cubicBezTo>
                  <a:pt x="5163327" y="41494"/>
                  <a:pt x="5008749" y="10693"/>
                  <a:pt x="4842129" y="18288"/>
                </a:cubicBezTo>
                <a:cubicBezTo>
                  <a:pt x="4675509" y="25883"/>
                  <a:pt x="4433401" y="-615"/>
                  <a:pt x="4165854" y="18288"/>
                </a:cubicBezTo>
                <a:cubicBezTo>
                  <a:pt x="3898308" y="37191"/>
                  <a:pt x="3809032" y="-8710"/>
                  <a:pt x="3543681" y="18288"/>
                </a:cubicBezTo>
                <a:cubicBezTo>
                  <a:pt x="3278330" y="45286"/>
                  <a:pt x="3073876" y="-15917"/>
                  <a:pt x="2759202" y="18288"/>
                </a:cubicBezTo>
                <a:cubicBezTo>
                  <a:pt x="2444528" y="52493"/>
                  <a:pt x="2204144" y="3372"/>
                  <a:pt x="1974723" y="18288"/>
                </a:cubicBezTo>
                <a:cubicBezTo>
                  <a:pt x="1745302" y="33204"/>
                  <a:pt x="1602335" y="31490"/>
                  <a:pt x="1406652" y="18288"/>
                </a:cubicBezTo>
                <a:cubicBezTo>
                  <a:pt x="1210969" y="5086"/>
                  <a:pt x="923948" y="3161"/>
                  <a:pt x="730377" y="18288"/>
                </a:cubicBezTo>
                <a:cubicBezTo>
                  <a:pt x="536806" y="33415"/>
                  <a:pt x="336496" y="-141"/>
                  <a:pt x="0" y="18288"/>
                </a:cubicBezTo>
                <a:cubicBezTo>
                  <a:pt x="-306" y="11061"/>
                  <a:pt x="-655" y="7751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109FDE14-028E-D438-B8B5-7C69587D2A2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8368970"/>
              </p:ext>
            </p:extLst>
          </p:nvPr>
        </p:nvGraphicFramePr>
        <p:xfrm>
          <a:off x="4648018" y="640822"/>
          <a:ext cx="6900512" cy="553614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E442304-DDBD-4F7B-8017-36BCC863FB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5000" y="640823"/>
            <a:ext cx="3418659" cy="5583148"/>
          </a:xfrm>
        </p:spPr>
        <p:txBody>
          <a:bodyPr anchor="ctr">
            <a:normAutofit/>
          </a:bodyPr>
          <a:lstStyle/>
          <a:p>
            <a:r>
              <a:rPr lang="en-US" sz="5400"/>
              <a:t>Challenges in Education AI</a:t>
            </a:r>
          </a:p>
        </p:txBody>
      </p:sp>
      <p:sp>
        <p:nvSpPr>
          <p:cNvPr id="11" name="sketch line">
            <a:extLst>
              <a:ext uri="{FF2B5EF4-FFF2-40B4-BE49-F238E27FC236}">
                <a16:creationId xmlns:a16="http://schemas.microsoft.com/office/drawing/2014/main" id="{5E107275-3853-46FD-A241-DE4355A426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1627450" y="3462719"/>
            <a:ext cx="5410200" cy="18288"/>
          </a:xfrm>
          <a:custGeom>
            <a:avLst/>
            <a:gdLst>
              <a:gd name="connsiteX0" fmla="*/ 0 w 5410200"/>
              <a:gd name="connsiteY0" fmla="*/ 0 h 18288"/>
              <a:gd name="connsiteX1" fmla="*/ 568071 w 5410200"/>
              <a:gd name="connsiteY1" fmla="*/ 0 h 18288"/>
              <a:gd name="connsiteX2" fmla="*/ 1298448 w 5410200"/>
              <a:gd name="connsiteY2" fmla="*/ 0 h 18288"/>
              <a:gd name="connsiteX3" fmla="*/ 1920621 w 5410200"/>
              <a:gd name="connsiteY3" fmla="*/ 0 h 18288"/>
              <a:gd name="connsiteX4" fmla="*/ 2488692 w 5410200"/>
              <a:gd name="connsiteY4" fmla="*/ 0 h 18288"/>
              <a:gd name="connsiteX5" fmla="*/ 3219069 w 5410200"/>
              <a:gd name="connsiteY5" fmla="*/ 0 h 18288"/>
              <a:gd name="connsiteX6" fmla="*/ 3895344 w 5410200"/>
              <a:gd name="connsiteY6" fmla="*/ 0 h 18288"/>
              <a:gd name="connsiteX7" fmla="*/ 4571619 w 5410200"/>
              <a:gd name="connsiteY7" fmla="*/ 0 h 18288"/>
              <a:gd name="connsiteX8" fmla="*/ 5410200 w 5410200"/>
              <a:gd name="connsiteY8" fmla="*/ 0 h 18288"/>
              <a:gd name="connsiteX9" fmla="*/ 5410200 w 5410200"/>
              <a:gd name="connsiteY9" fmla="*/ 18288 h 18288"/>
              <a:gd name="connsiteX10" fmla="*/ 4842129 w 5410200"/>
              <a:gd name="connsiteY10" fmla="*/ 18288 h 18288"/>
              <a:gd name="connsiteX11" fmla="*/ 4328160 w 5410200"/>
              <a:gd name="connsiteY11" fmla="*/ 18288 h 18288"/>
              <a:gd name="connsiteX12" fmla="*/ 3597783 w 5410200"/>
              <a:gd name="connsiteY12" fmla="*/ 18288 h 18288"/>
              <a:gd name="connsiteX13" fmla="*/ 3029712 w 5410200"/>
              <a:gd name="connsiteY13" fmla="*/ 18288 h 18288"/>
              <a:gd name="connsiteX14" fmla="*/ 2299335 w 5410200"/>
              <a:gd name="connsiteY14" fmla="*/ 18288 h 18288"/>
              <a:gd name="connsiteX15" fmla="*/ 1514856 w 5410200"/>
              <a:gd name="connsiteY15" fmla="*/ 18288 h 18288"/>
              <a:gd name="connsiteX16" fmla="*/ 892683 w 5410200"/>
              <a:gd name="connsiteY16" fmla="*/ 18288 h 18288"/>
              <a:gd name="connsiteX17" fmla="*/ 0 w 5410200"/>
              <a:gd name="connsiteY17" fmla="*/ 18288 h 18288"/>
              <a:gd name="connsiteX18" fmla="*/ 0 w 5410200"/>
              <a:gd name="connsiteY18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5410200" h="18288" fill="none" extrusionOk="0">
                <a:moveTo>
                  <a:pt x="0" y="0"/>
                </a:moveTo>
                <a:cubicBezTo>
                  <a:pt x="163050" y="-18707"/>
                  <a:pt x="319321" y="-16364"/>
                  <a:pt x="568071" y="0"/>
                </a:cubicBezTo>
                <a:cubicBezTo>
                  <a:pt x="816821" y="16364"/>
                  <a:pt x="1013224" y="-7268"/>
                  <a:pt x="1298448" y="0"/>
                </a:cubicBezTo>
                <a:cubicBezTo>
                  <a:pt x="1583672" y="7268"/>
                  <a:pt x="1631711" y="-3367"/>
                  <a:pt x="1920621" y="0"/>
                </a:cubicBezTo>
                <a:cubicBezTo>
                  <a:pt x="2209531" y="3367"/>
                  <a:pt x="2364420" y="-19184"/>
                  <a:pt x="2488692" y="0"/>
                </a:cubicBezTo>
                <a:cubicBezTo>
                  <a:pt x="2612964" y="19184"/>
                  <a:pt x="3023298" y="-34627"/>
                  <a:pt x="3219069" y="0"/>
                </a:cubicBezTo>
                <a:cubicBezTo>
                  <a:pt x="3414840" y="34627"/>
                  <a:pt x="3656810" y="24043"/>
                  <a:pt x="3895344" y="0"/>
                </a:cubicBezTo>
                <a:cubicBezTo>
                  <a:pt x="4133879" y="-24043"/>
                  <a:pt x="4393984" y="-19577"/>
                  <a:pt x="4571619" y="0"/>
                </a:cubicBezTo>
                <a:cubicBezTo>
                  <a:pt x="4749255" y="19577"/>
                  <a:pt x="5179928" y="-6281"/>
                  <a:pt x="5410200" y="0"/>
                </a:cubicBezTo>
                <a:cubicBezTo>
                  <a:pt x="5410730" y="6954"/>
                  <a:pt x="5410934" y="12839"/>
                  <a:pt x="5410200" y="18288"/>
                </a:cubicBezTo>
                <a:cubicBezTo>
                  <a:pt x="5139060" y="6751"/>
                  <a:pt x="5121593" y="31035"/>
                  <a:pt x="4842129" y="18288"/>
                </a:cubicBezTo>
                <a:cubicBezTo>
                  <a:pt x="4562665" y="5541"/>
                  <a:pt x="4448273" y="9487"/>
                  <a:pt x="4328160" y="18288"/>
                </a:cubicBezTo>
                <a:cubicBezTo>
                  <a:pt x="4208047" y="27089"/>
                  <a:pt x="3760936" y="22567"/>
                  <a:pt x="3597783" y="18288"/>
                </a:cubicBezTo>
                <a:cubicBezTo>
                  <a:pt x="3434630" y="14009"/>
                  <a:pt x="3299718" y="33213"/>
                  <a:pt x="3029712" y="18288"/>
                </a:cubicBezTo>
                <a:cubicBezTo>
                  <a:pt x="2759706" y="3363"/>
                  <a:pt x="2640159" y="27394"/>
                  <a:pt x="2299335" y="18288"/>
                </a:cubicBezTo>
                <a:cubicBezTo>
                  <a:pt x="1958511" y="9182"/>
                  <a:pt x="1801186" y="28985"/>
                  <a:pt x="1514856" y="18288"/>
                </a:cubicBezTo>
                <a:cubicBezTo>
                  <a:pt x="1228526" y="7591"/>
                  <a:pt x="1063509" y="-5305"/>
                  <a:pt x="892683" y="18288"/>
                </a:cubicBezTo>
                <a:cubicBezTo>
                  <a:pt x="721857" y="41881"/>
                  <a:pt x="186945" y="-20897"/>
                  <a:pt x="0" y="18288"/>
                </a:cubicBezTo>
                <a:cubicBezTo>
                  <a:pt x="-570" y="9279"/>
                  <a:pt x="132" y="5100"/>
                  <a:pt x="0" y="0"/>
                </a:cubicBezTo>
                <a:close/>
              </a:path>
              <a:path w="5410200" h="18288" stroke="0" extrusionOk="0">
                <a:moveTo>
                  <a:pt x="0" y="0"/>
                </a:moveTo>
                <a:cubicBezTo>
                  <a:pt x="285096" y="-4925"/>
                  <a:pt x="376456" y="22268"/>
                  <a:pt x="622173" y="0"/>
                </a:cubicBezTo>
                <a:cubicBezTo>
                  <a:pt x="867890" y="-22268"/>
                  <a:pt x="1031392" y="7228"/>
                  <a:pt x="1136142" y="0"/>
                </a:cubicBezTo>
                <a:cubicBezTo>
                  <a:pt x="1240892" y="-7228"/>
                  <a:pt x="1561853" y="9877"/>
                  <a:pt x="1920621" y="0"/>
                </a:cubicBezTo>
                <a:cubicBezTo>
                  <a:pt x="2279389" y="-9877"/>
                  <a:pt x="2367255" y="19546"/>
                  <a:pt x="2542794" y="0"/>
                </a:cubicBezTo>
                <a:cubicBezTo>
                  <a:pt x="2718333" y="-19546"/>
                  <a:pt x="2866732" y="-22226"/>
                  <a:pt x="3164967" y="0"/>
                </a:cubicBezTo>
                <a:cubicBezTo>
                  <a:pt x="3463202" y="22226"/>
                  <a:pt x="3568055" y="-2765"/>
                  <a:pt x="3949446" y="0"/>
                </a:cubicBezTo>
                <a:cubicBezTo>
                  <a:pt x="4330837" y="2765"/>
                  <a:pt x="4287895" y="10557"/>
                  <a:pt x="4517517" y="0"/>
                </a:cubicBezTo>
                <a:cubicBezTo>
                  <a:pt x="4747139" y="-10557"/>
                  <a:pt x="5149588" y="8716"/>
                  <a:pt x="5410200" y="0"/>
                </a:cubicBezTo>
                <a:cubicBezTo>
                  <a:pt x="5409517" y="5414"/>
                  <a:pt x="5409480" y="12510"/>
                  <a:pt x="5410200" y="18288"/>
                </a:cubicBezTo>
                <a:cubicBezTo>
                  <a:pt x="5163327" y="41494"/>
                  <a:pt x="5008749" y="10693"/>
                  <a:pt x="4842129" y="18288"/>
                </a:cubicBezTo>
                <a:cubicBezTo>
                  <a:pt x="4675509" y="25883"/>
                  <a:pt x="4433401" y="-615"/>
                  <a:pt x="4165854" y="18288"/>
                </a:cubicBezTo>
                <a:cubicBezTo>
                  <a:pt x="3898308" y="37191"/>
                  <a:pt x="3809032" y="-8710"/>
                  <a:pt x="3543681" y="18288"/>
                </a:cubicBezTo>
                <a:cubicBezTo>
                  <a:pt x="3278330" y="45286"/>
                  <a:pt x="3073876" y="-15917"/>
                  <a:pt x="2759202" y="18288"/>
                </a:cubicBezTo>
                <a:cubicBezTo>
                  <a:pt x="2444528" y="52493"/>
                  <a:pt x="2204144" y="3372"/>
                  <a:pt x="1974723" y="18288"/>
                </a:cubicBezTo>
                <a:cubicBezTo>
                  <a:pt x="1745302" y="33204"/>
                  <a:pt x="1602335" y="31490"/>
                  <a:pt x="1406652" y="18288"/>
                </a:cubicBezTo>
                <a:cubicBezTo>
                  <a:pt x="1210969" y="5086"/>
                  <a:pt x="923948" y="3161"/>
                  <a:pt x="730377" y="18288"/>
                </a:cubicBezTo>
                <a:cubicBezTo>
                  <a:pt x="536806" y="33415"/>
                  <a:pt x="336496" y="-141"/>
                  <a:pt x="0" y="18288"/>
                </a:cubicBezTo>
                <a:cubicBezTo>
                  <a:pt x="-306" y="11061"/>
                  <a:pt x="-655" y="7751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068AA187-9BD3-3C92-85CB-BE1D3972ADC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19522719"/>
              </p:ext>
            </p:extLst>
          </p:nvPr>
        </p:nvGraphicFramePr>
        <p:xfrm>
          <a:off x="4648018" y="640822"/>
          <a:ext cx="6900512" cy="553614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E442304-DDBD-4F7B-8017-36BCC863FB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5000" y="640823"/>
            <a:ext cx="3418659" cy="5583148"/>
          </a:xfrm>
        </p:spPr>
        <p:txBody>
          <a:bodyPr anchor="ctr">
            <a:normAutofit/>
          </a:bodyPr>
          <a:lstStyle/>
          <a:p>
            <a:r>
              <a:rPr lang="en-US" sz="5400"/>
              <a:t>Privacy Concerns</a:t>
            </a:r>
          </a:p>
        </p:txBody>
      </p:sp>
      <p:sp>
        <p:nvSpPr>
          <p:cNvPr id="11" name="sketch line">
            <a:extLst>
              <a:ext uri="{FF2B5EF4-FFF2-40B4-BE49-F238E27FC236}">
                <a16:creationId xmlns:a16="http://schemas.microsoft.com/office/drawing/2014/main" id="{5E107275-3853-46FD-A241-DE4355A426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1627450" y="3462719"/>
            <a:ext cx="5410200" cy="18288"/>
          </a:xfrm>
          <a:custGeom>
            <a:avLst/>
            <a:gdLst>
              <a:gd name="connsiteX0" fmla="*/ 0 w 5410200"/>
              <a:gd name="connsiteY0" fmla="*/ 0 h 18288"/>
              <a:gd name="connsiteX1" fmla="*/ 568071 w 5410200"/>
              <a:gd name="connsiteY1" fmla="*/ 0 h 18288"/>
              <a:gd name="connsiteX2" fmla="*/ 1298448 w 5410200"/>
              <a:gd name="connsiteY2" fmla="*/ 0 h 18288"/>
              <a:gd name="connsiteX3" fmla="*/ 1920621 w 5410200"/>
              <a:gd name="connsiteY3" fmla="*/ 0 h 18288"/>
              <a:gd name="connsiteX4" fmla="*/ 2488692 w 5410200"/>
              <a:gd name="connsiteY4" fmla="*/ 0 h 18288"/>
              <a:gd name="connsiteX5" fmla="*/ 3219069 w 5410200"/>
              <a:gd name="connsiteY5" fmla="*/ 0 h 18288"/>
              <a:gd name="connsiteX6" fmla="*/ 3895344 w 5410200"/>
              <a:gd name="connsiteY6" fmla="*/ 0 h 18288"/>
              <a:gd name="connsiteX7" fmla="*/ 4571619 w 5410200"/>
              <a:gd name="connsiteY7" fmla="*/ 0 h 18288"/>
              <a:gd name="connsiteX8" fmla="*/ 5410200 w 5410200"/>
              <a:gd name="connsiteY8" fmla="*/ 0 h 18288"/>
              <a:gd name="connsiteX9" fmla="*/ 5410200 w 5410200"/>
              <a:gd name="connsiteY9" fmla="*/ 18288 h 18288"/>
              <a:gd name="connsiteX10" fmla="*/ 4842129 w 5410200"/>
              <a:gd name="connsiteY10" fmla="*/ 18288 h 18288"/>
              <a:gd name="connsiteX11" fmla="*/ 4328160 w 5410200"/>
              <a:gd name="connsiteY11" fmla="*/ 18288 h 18288"/>
              <a:gd name="connsiteX12" fmla="*/ 3597783 w 5410200"/>
              <a:gd name="connsiteY12" fmla="*/ 18288 h 18288"/>
              <a:gd name="connsiteX13" fmla="*/ 3029712 w 5410200"/>
              <a:gd name="connsiteY13" fmla="*/ 18288 h 18288"/>
              <a:gd name="connsiteX14" fmla="*/ 2299335 w 5410200"/>
              <a:gd name="connsiteY14" fmla="*/ 18288 h 18288"/>
              <a:gd name="connsiteX15" fmla="*/ 1514856 w 5410200"/>
              <a:gd name="connsiteY15" fmla="*/ 18288 h 18288"/>
              <a:gd name="connsiteX16" fmla="*/ 892683 w 5410200"/>
              <a:gd name="connsiteY16" fmla="*/ 18288 h 18288"/>
              <a:gd name="connsiteX17" fmla="*/ 0 w 5410200"/>
              <a:gd name="connsiteY17" fmla="*/ 18288 h 18288"/>
              <a:gd name="connsiteX18" fmla="*/ 0 w 5410200"/>
              <a:gd name="connsiteY18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5410200" h="18288" fill="none" extrusionOk="0">
                <a:moveTo>
                  <a:pt x="0" y="0"/>
                </a:moveTo>
                <a:cubicBezTo>
                  <a:pt x="163050" y="-18707"/>
                  <a:pt x="319321" y="-16364"/>
                  <a:pt x="568071" y="0"/>
                </a:cubicBezTo>
                <a:cubicBezTo>
                  <a:pt x="816821" y="16364"/>
                  <a:pt x="1013224" y="-7268"/>
                  <a:pt x="1298448" y="0"/>
                </a:cubicBezTo>
                <a:cubicBezTo>
                  <a:pt x="1583672" y="7268"/>
                  <a:pt x="1631711" y="-3367"/>
                  <a:pt x="1920621" y="0"/>
                </a:cubicBezTo>
                <a:cubicBezTo>
                  <a:pt x="2209531" y="3367"/>
                  <a:pt x="2364420" y="-19184"/>
                  <a:pt x="2488692" y="0"/>
                </a:cubicBezTo>
                <a:cubicBezTo>
                  <a:pt x="2612964" y="19184"/>
                  <a:pt x="3023298" y="-34627"/>
                  <a:pt x="3219069" y="0"/>
                </a:cubicBezTo>
                <a:cubicBezTo>
                  <a:pt x="3414840" y="34627"/>
                  <a:pt x="3656810" y="24043"/>
                  <a:pt x="3895344" y="0"/>
                </a:cubicBezTo>
                <a:cubicBezTo>
                  <a:pt x="4133879" y="-24043"/>
                  <a:pt x="4393984" y="-19577"/>
                  <a:pt x="4571619" y="0"/>
                </a:cubicBezTo>
                <a:cubicBezTo>
                  <a:pt x="4749255" y="19577"/>
                  <a:pt x="5179928" y="-6281"/>
                  <a:pt x="5410200" y="0"/>
                </a:cubicBezTo>
                <a:cubicBezTo>
                  <a:pt x="5410730" y="6954"/>
                  <a:pt x="5410934" y="12839"/>
                  <a:pt x="5410200" y="18288"/>
                </a:cubicBezTo>
                <a:cubicBezTo>
                  <a:pt x="5139060" y="6751"/>
                  <a:pt x="5121593" y="31035"/>
                  <a:pt x="4842129" y="18288"/>
                </a:cubicBezTo>
                <a:cubicBezTo>
                  <a:pt x="4562665" y="5541"/>
                  <a:pt x="4448273" y="9487"/>
                  <a:pt x="4328160" y="18288"/>
                </a:cubicBezTo>
                <a:cubicBezTo>
                  <a:pt x="4208047" y="27089"/>
                  <a:pt x="3760936" y="22567"/>
                  <a:pt x="3597783" y="18288"/>
                </a:cubicBezTo>
                <a:cubicBezTo>
                  <a:pt x="3434630" y="14009"/>
                  <a:pt x="3299718" y="33213"/>
                  <a:pt x="3029712" y="18288"/>
                </a:cubicBezTo>
                <a:cubicBezTo>
                  <a:pt x="2759706" y="3363"/>
                  <a:pt x="2640159" y="27394"/>
                  <a:pt x="2299335" y="18288"/>
                </a:cubicBezTo>
                <a:cubicBezTo>
                  <a:pt x="1958511" y="9182"/>
                  <a:pt x="1801186" y="28985"/>
                  <a:pt x="1514856" y="18288"/>
                </a:cubicBezTo>
                <a:cubicBezTo>
                  <a:pt x="1228526" y="7591"/>
                  <a:pt x="1063509" y="-5305"/>
                  <a:pt x="892683" y="18288"/>
                </a:cubicBezTo>
                <a:cubicBezTo>
                  <a:pt x="721857" y="41881"/>
                  <a:pt x="186945" y="-20897"/>
                  <a:pt x="0" y="18288"/>
                </a:cubicBezTo>
                <a:cubicBezTo>
                  <a:pt x="-570" y="9279"/>
                  <a:pt x="132" y="5100"/>
                  <a:pt x="0" y="0"/>
                </a:cubicBezTo>
                <a:close/>
              </a:path>
              <a:path w="5410200" h="18288" stroke="0" extrusionOk="0">
                <a:moveTo>
                  <a:pt x="0" y="0"/>
                </a:moveTo>
                <a:cubicBezTo>
                  <a:pt x="285096" y="-4925"/>
                  <a:pt x="376456" y="22268"/>
                  <a:pt x="622173" y="0"/>
                </a:cubicBezTo>
                <a:cubicBezTo>
                  <a:pt x="867890" y="-22268"/>
                  <a:pt x="1031392" y="7228"/>
                  <a:pt x="1136142" y="0"/>
                </a:cubicBezTo>
                <a:cubicBezTo>
                  <a:pt x="1240892" y="-7228"/>
                  <a:pt x="1561853" y="9877"/>
                  <a:pt x="1920621" y="0"/>
                </a:cubicBezTo>
                <a:cubicBezTo>
                  <a:pt x="2279389" y="-9877"/>
                  <a:pt x="2367255" y="19546"/>
                  <a:pt x="2542794" y="0"/>
                </a:cubicBezTo>
                <a:cubicBezTo>
                  <a:pt x="2718333" y="-19546"/>
                  <a:pt x="2866732" y="-22226"/>
                  <a:pt x="3164967" y="0"/>
                </a:cubicBezTo>
                <a:cubicBezTo>
                  <a:pt x="3463202" y="22226"/>
                  <a:pt x="3568055" y="-2765"/>
                  <a:pt x="3949446" y="0"/>
                </a:cubicBezTo>
                <a:cubicBezTo>
                  <a:pt x="4330837" y="2765"/>
                  <a:pt x="4287895" y="10557"/>
                  <a:pt x="4517517" y="0"/>
                </a:cubicBezTo>
                <a:cubicBezTo>
                  <a:pt x="4747139" y="-10557"/>
                  <a:pt x="5149588" y="8716"/>
                  <a:pt x="5410200" y="0"/>
                </a:cubicBezTo>
                <a:cubicBezTo>
                  <a:pt x="5409517" y="5414"/>
                  <a:pt x="5409480" y="12510"/>
                  <a:pt x="5410200" y="18288"/>
                </a:cubicBezTo>
                <a:cubicBezTo>
                  <a:pt x="5163327" y="41494"/>
                  <a:pt x="5008749" y="10693"/>
                  <a:pt x="4842129" y="18288"/>
                </a:cubicBezTo>
                <a:cubicBezTo>
                  <a:pt x="4675509" y="25883"/>
                  <a:pt x="4433401" y="-615"/>
                  <a:pt x="4165854" y="18288"/>
                </a:cubicBezTo>
                <a:cubicBezTo>
                  <a:pt x="3898308" y="37191"/>
                  <a:pt x="3809032" y="-8710"/>
                  <a:pt x="3543681" y="18288"/>
                </a:cubicBezTo>
                <a:cubicBezTo>
                  <a:pt x="3278330" y="45286"/>
                  <a:pt x="3073876" y="-15917"/>
                  <a:pt x="2759202" y="18288"/>
                </a:cubicBezTo>
                <a:cubicBezTo>
                  <a:pt x="2444528" y="52493"/>
                  <a:pt x="2204144" y="3372"/>
                  <a:pt x="1974723" y="18288"/>
                </a:cubicBezTo>
                <a:cubicBezTo>
                  <a:pt x="1745302" y="33204"/>
                  <a:pt x="1602335" y="31490"/>
                  <a:pt x="1406652" y="18288"/>
                </a:cubicBezTo>
                <a:cubicBezTo>
                  <a:pt x="1210969" y="5086"/>
                  <a:pt x="923948" y="3161"/>
                  <a:pt x="730377" y="18288"/>
                </a:cubicBezTo>
                <a:cubicBezTo>
                  <a:pt x="536806" y="33415"/>
                  <a:pt x="336496" y="-141"/>
                  <a:pt x="0" y="18288"/>
                </a:cubicBezTo>
                <a:cubicBezTo>
                  <a:pt x="-306" y="11061"/>
                  <a:pt x="-655" y="7751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6EED0576-37F6-A7A0-027C-2350D14487E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67159145"/>
              </p:ext>
            </p:extLst>
          </p:nvPr>
        </p:nvGraphicFramePr>
        <p:xfrm>
          <a:off x="4648018" y="640822"/>
          <a:ext cx="6900512" cy="553614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E442304-DDBD-4F7B-8017-36BCC863FB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5000" y="640823"/>
            <a:ext cx="3418659" cy="5583148"/>
          </a:xfrm>
        </p:spPr>
        <p:txBody>
          <a:bodyPr anchor="ctr">
            <a:normAutofit/>
          </a:bodyPr>
          <a:lstStyle/>
          <a:p>
            <a:r>
              <a:rPr lang="en-US" sz="5400"/>
              <a:t>Bias in AI Grading</a:t>
            </a:r>
          </a:p>
        </p:txBody>
      </p:sp>
      <p:sp>
        <p:nvSpPr>
          <p:cNvPr id="11" name="sketch line">
            <a:extLst>
              <a:ext uri="{FF2B5EF4-FFF2-40B4-BE49-F238E27FC236}">
                <a16:creationId xmlns:a16="http://schemas.microsoft.com/office/drawing/2014/main" id="{5E107275-3853-46FD-A241-DE4355A426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1627450" y="3462719"/>
            <a:ext cx="5410200" cy="18288"/>
          </a:xfrm>
          <a:custGeom>
            <a:avLst/>
            <a:gdLst>
              <a:gd name="connsiteX0" fmla="*/ 0 w 5410200"/>
              <a:gd name="connsiteY0" fmla="*/ 0 h 18288"/>
              <a:gd name="connsiteX1" fmla="*/ 568071 w 5410200"/>
              <a:gd name="connsiteY1" fmla="*/ 0 h 18288"/>
              <a:gd name="connsiteX2" fmla="*/ 1298448 w 5410200"/>
              <a:gd name="connsiteY2" fmla="*/ 0 h 18288"/>
              <a:gd name="connsiteX3" fmla="*/ 1920621 w 5410200"/>
              <a:gd name="connsiteY3" fmla="*/ 0 h 18288"/>
              <a:gd name="connsiteX4" fmla="*/ 2488692 w 5410200"/>
              <a:gd name="connsiteY4" fmla="*/ 0 h 18288"/>
              <a:gd name="connsiteX5" fmla="*/ 3219069 w 5410200"/>
              <a:gd name="connsiteY5" fmla="*/ 0 h 18288"/>
              <a:gd name="connsiteX6" fmla="*/ 3895344 w 5410200"/>
              <a:gd name="connsiteY6" fmla="*/ 0 h 18288"/>
              <a:gd name="connsiteX7" fmla="*/ 4571619 w 5410200"/>
              <a:gd name="connsiteY7" fmla="*/ 0 h 18288"/>
              <a:gd name="connsiteX8" fmla="*/ 5410200 w 5410200"/>
              <a:gd name="connsiteY8" fmla="*/ 0 h 18288"/>
              <a:gd name="connsiteX9" fmla="*/ 5410200 w 5410200"/>
              <a:gd name="connsiteY9" fmla="*/ 18288 h 18288"/>
              <a:gd name="connsiteX10" fmla="*/ 4842129 w 5410200"/>
              <a:gd name="connsiteY10" fmla="*/ 18288 h 18288"/>
              <a:gd name="connsiteX11" fmla="*/ 4328160 w 5410200"/>
              <a:gd name="connsiteY11" fmla="*/ 18288 h 18288"/>
              <a:gd name="connsiteX12" fmla="*/ 3597783 w 5410200"/>
              <a:gd name="connsiteY12" fmla="*/ 18288 h 18288"/>
              <a:gd name="connsiteX13" fmla="*/ 3029712 w 5410200"/>
              <a:gd name="connsiteY13" fmla="*/ 18288 h 18288"/>
              <a:gd name="connsiteX14" fmla="*/ 2299335 w 5410200"/>
              <a:gd name="connsiteY14" fmla="*/ 18288 h 18288"/>
              <a:gd name="connsiteX15" fmla="*/ 1514856 w 5410200"/>
              <a:gd name="connsiteY15" fmla="*/ 18288 h 18288"/>
              <a:gd name="connsiteX16" fmla="*/ 892683 w 5410200"/>
              <a:gd name="connsiteY16" fmla="*/ 18288 h 18288"/>
              <a:gd name="connsiteX17" fmla="*/ 0 w 5410200"/>
              <a:gd name="connsiteY17" fmla="*/ 18288 h 18288"/>
              <a:gd name="connsiteX18" fmla="*/ 0 w 5410200"/>
              <a:gd name="connsiteY18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5410200" h="18288" fill="none" extrusionOk="0">
                <a:moveTo>
                  <a:pt x="0" y="0"/>
                </a:moveTo>
                <a:cubicBezTo>
                  <a:pt x="163050" y="-18707"/>
                  <a:pt x="319321" y="-16364"/>
                  <a:pt x="568071" y="0"/>
                </a:cubicBezTo>
                <a:cubicBezTo>
                  <a:pt x="816821" y="16364"/>
                  <a:pt x="1013224" y="-7268"/>
                  <a:pt x="1298448" y="0"/>
                </a:cubicBezTo>
                <a:cubicBezTo>
                  <a:pt x="1583672" y="7268"/>
                  <a:pt x="1631711" y="-3367"/>
                  <a:pt x="1920621" y="0"/>
                </a:cubicBezTo>
                <a:cubicBezTo>
                  <a:pt x="2209531" y="3367"/>
                  <a:pt x="2364420" y="-19184"/>
                  <a:pt x="2488692" y="0"/>
                </a:cubicBezTo>
                <a:cubicBezTo>
                  <a:pt x="2612964" y="19184"/>
                  <a:pt x="3023298" y="-34627"/>
                  <a:pt x="3219069" y="0"/>
                </a:cubicBezTo>
                <a:cubicBezTo>
                  <a:pt x="3414840" y="34627"/>
                  <a:pt x="3656810" y="24043"/>
                  <a:pt x="3895344" y="0"/>
                </a:cubicBezTo>
                <a:cubicBezTo>
                  <a:pt x="4133879" y="-24043"/>
                  <a:pt x="4393984" y="-19577"/>
                  <a:pt x="4571619" y="0"/>
                </a:cubicBezTo>
                <a:cubicBezTo>
                  <a:pt x="4749255" y="19577"/>
                  <a:pt x="5179928" y="-6281"/>
                  <a:pt x="5410200" y="0"/>
                </a:cubicBezTo>
                <a:cubicBezTo>
                  <a:pt x="5410730" y="6954"/>
                  <a:pt x="5410934" y="12839"/>
                  <a:pt x="5410200" y="18288"/>
                </a:cubicBezTo>
                <a:cubicBezTo>
                  <a:pt x="5139060" y="6751"/>
                  <a:pt x="5121593" y="31035"/>
                  <a:pt x="4842129" y="18288"/>
                </a:cubicBezTo>
                <a:cubicBezTo>
                  <a:pt x="4562665" y="5541"/>
                  <a:pt x="4448273" y="9487"/>
                  <a:pt x="4328160" y="18288"/>
                </a:cubicBezTo>
                <a:cubicBezTo>
                  <a:pt x="4208047" y="27089"/>
                  <a:pt x="3760936" y="22567"/>
                  <a:pt x="3597783" y="18288"/>
                </a:cubicBezTo>
                <a:cubicBezTo>
                  <a:pt x="3434630" y="14009"/>
                  <a:pt x="3299718" y="33213"/>
                  <a:pt x="3029712" y="18288"/>
                </a:cubicBezTo>
                <a:cubicBezTo>
                  <a:pt x="2759706" y="3363"/>
                  <a:pt x="2640159" y="27394"/>
                  <a:pt x="2299335" y="18288"/>
                </a:cubicBezTo>
                <a:cubicBezTo>
                  <a:pt x="1958511" y="9182"/>
                  <a:pt x="1801186" y="28985"/>
                  <a:pt x="1514856" y="18288"/>
                </a:cubicBezTo>
                <a:cubicBezTo>
                  <a:pt x="1228526" y="7591"/>
                  <a:pt x="1063509" y="-5305"/>
                  <a:pt x="892683" y="18288"/>
                </a:cubicBezTo>
                <a:cubicBezTo>
                  <a:pt x="721857" y="41881"/>
                  <a:pt x="186945" y="-20897"/>
                  <a:pt x="0" y="18288"/>
                </a:cubicBezTo>
                <a:cubicBezTo>
                  <a:pt x="-570" y="9279"/>
                  <a:pt x="132" y="5100"/>
                  <a:pt x="0" y="0"/>
                </a:cubicBezTo>
                <a:close/>
              </a:path>
              <a:path w="5410200" h="18288" stroke="0" extrusionOk="0">
                <a:moveTo>
                  <a:pt x="0" y="0"/>
                </a:moveTo>
                <a:cubicBezTo>
                  <a:pt x="285096" y="-4925"/>
                  <a:pt x="376456" y="22268"/>
                  <a:pt x="622173" y="0"/>
                </a:cubicBezTo>
                <a:cubicBezTo>
                  <a:pt x="867890" y="-22268"/>
                  <a:pt x="1031392" y="7228"/>
                  <a:pt x="1136142" y="0"/>
                </a:cubicBezTo>
                <a:cubicBezTo>
                  <a:pt x="1240892" y="-7228"/>
                  <a:pt x="1561853" y="9877"/>
                  <a:pt x="1920621" y="0"/>
                </a:cubicBezTo>
                <a:cubicBezTo>
                  <a:pt x="2279389" y="-9877"/>
                  <a:pt x="2367255" y="19546"/>
                  <a:pt x="2542794" y="0"/>
                </a:cubicBezTo>
                <a:cubicBezTo>
                  <a:pt x="2718333" y="-19546"/>
                  <a:pt x="2866732" y="-22226"/>
                  <a:pt x="3164967" y="0"/>
                </a:cubicBezTo>
                <a:cubicBezTo>
                  <a:pt x="3463202" y="22226"/>
                  <a:pt x="3568055" y="-2765"/>
                  <a:pt x="3949446" y="0"/>
                </a:cubicBezTo>
                <a:cubicBezTo>
                  <a:pt x="4330837" y="2765"/>
                  <a:pt x="4287895" y="10557"/>
                  <a:pt x="4517517" y="0"/>
                </a:cubicBezTo>
                <a:cubicBezTo>
                  <a:pt x="4747139" y="-10557"/>
                  <a:pt x="5149588" y="8716"/>
                  <a:pt x="5410200" y="0"/>
                </a:cubicBezTo>
                <a:cubicBezTo>
                  <a:pt x="5409517" y="5414"/>
                  <a:pt x="5409480" y="12510"/>
                  <a:pt x="5410200" y="18288"/>
                </a:cubicBezTo>
                <a:cubicBezTo>
                  <a:pt x="5163327" y="41494"/>
                  <a:pt x="5008749" y="10693"/>
                  <a:pt x="4842129" y="18288"/>
                </a:cubicBezTo>
                <a:cubicBezTo>
                  <a:pt x="4675509" y="25883"/>
                  <a:pt x="4433401" y="-615"/>
                  <a:pt x="4165854" y="18288"/>
                </a:cubicBezTo>
                <a:cubicBezTo>
                  <a:pt x="3898308" y="37191"/>
                  <a:pt x="3809032" y="-8710"/>
                  <a:pt x="3543681" y="18288"/>
                </a:cubicBezTo>
                <a:cubicBezTo>
                  <a:pt x="3278330" y="45286"/>
                  <a:pt x="3073876" y="-15917"/>
                  <a:pt x="2759202" y="18288"/>
                </a:cubicBezTo>
                <a:cubicBezTo>
                  <a:pt x="2444528" y="52493"/>
                  <a:pt x="2204144" y="3372"/>
                  <a:pt x="1974723" y="18288"/>
                </a:cubicBezTo>
                <a:cubicBezTo>
                  <a:pt x="1745302" y="33204"/>
                  <a:pt x="1602335" y="31490"/>
                  <a:pt x="1406652" y="18288"/>
                </a:cubicBezTo>
                <a:cubicBezTo>
                  <a:pt x="1210969" y="5086"/>
                  <a:pt x="923948" y="3161"/>
                  <a:pt x="730377" y="18288"/>
                </a:cubicBezTo>
                <a:cubicBezTo>
                  <a:pt x="536806" y="33415"/>
                  <a:pt x="336496" y="-141"/>
                  <a:pt x="0" y="18288"/>
                </a:cubicBezTo>
                <a:cubicBezTo>
                  <a:pt x="-306" y="11061"/>
                  <a:pt x="-655" y="7751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8DCF98AB-9B2B-C210-1F6B-68EF888677A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89918553"/>
              </p:ext>
            </p:extLst>
          </p:nvPr>
        </p:nvGraphicFramePr>
        <p:xfrm>
          <a:off x="4648018" y="640822"/>
          <a:ext cx="6900512" cy="553614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E442304-DDBD-4F7B-8017-36BCC863FB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5000" y="640823"/>
            <a:ext cx="3418659" cy="5583148"/>
          </a:xfrm>
        </p:spPr>
        <p:txBody>
          <a:bodyPr anchor="ctr">
            <a:normAutofit/>
          </a:bodyPr>
          <a:lstStyle/>
          <a:p>
            <a:r>
              <a:rPr lang="en-US" sz="5400"/>
              <a:t>Case Study – Duolingo</a:t>
            </a:r>
          </a:p>
        </p:txBody>
      </p:sp>
      <p:sp>
        <p:nvSpPr>
          <p:cNvPr id="11" name="sketch line">
            <a:extLst>
              <a:ext uri="{FF2B5EF4-FFF2-40B4-BE49-F238E27FC236}">
                <a16:creationId xmlns:a16="http://schemas.microsoft.com/office/drawing/2014/main" id="{5E107275-3853-46FD-A241-DE4355A426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1627450" y="3462719"/>
            <a:ext cx="5410200" cy="18288"/>
          </a:xfrm>
          <a:custGeom>
            <a:avLst/>
            <a:gdLst>
              <a:gd name="connsiteX0" fmla="*/ 0 w 5410200"/>
              <a:gd name="connsiteY0" fmla="*/ 0 h 18288"/>
              <a:gd name="connsiteX1" fmla="*/ 568071 w 5410200"/>
              <a:gd name="connsiteY1" fmla="*/ 0 h 18288"/>
              <a:gd name="connsiteX2" fmla="*/ 1298448 w 5410200"/>
              <a:gd name="connsiteY2" fmla="*/ 0 h 18288"/>
              <a:gd name="connsiteX3" fmla="*/ 1920621 w 5410200"/>
              <a:gd name="connsiteY3" fmla="*/ 0 h 18288"/>
              <a:gd name="connsiteX4" fmla="*/ 2488692 w 5410200"/>
              <a:gd name="connsiteY4" fmla="*/ 0 h 18288"/>
              <a:gd name="connsiteX5" fmla="*/ 3219069 w 5410200"/>
              <a:gd name="connsiteY5" fmla="*/ 0 h 18288"/>
              <a:gd name="connsiteX6" fmla="*/ 3895344 w 5410200"/>
              <a:gd name="connsiteY6" fmla="*/ 0 h 18288"/>
              <a:gd name="connsiteX7" fmla="*/ 4571619 w 5410200"/>
              <a:gd name="connsiteY7" fmla="*/ 0 h 18288"/>
              <a:gd name="connsiteX8" fmla="*/ 5410200 w 5410200"/>
              <a:gd name="connsiteY8" fmla="*/ 0 h 18288"/>
              <a:gd name="connsiteX9" fmla="*/ 5410200 w 5410200"/>
              <a:gd name="connsiteY9" fmla="*/ 18288 h 18288"/>
              <a:gd name="connsiteX10" fmla="*/ 4842129 w 5410200"/>
              <a:gd name="connsiteY10" fmla="*/ 18288 h 18288"/>
              <a:gd name="connsiteX11" fmla="*/ 4328160 w 5410200"/>
              <a:gd name="connsiteY11" fmla="*/ 18288 h 18288"/>
              <a:gd name="connsiteX12" fmla="*/ 3597783 w 5410200"/>
              <a:gd name="connsiteY12" fmla="*/ 18288 h 18288"/>
              <a:gd name="connsiteX13" fmla="*/ 3029712 w 5410200"/>
              <a:gd name="connsiteY13" fmla="*/ 18288 h 18288"/>
              <a:gd name="connsiteX14" fmla="*/ 2299335 w 5410200"/>
              <a:gd name="connsiteY14" fmla="*/ 18288 h 18288"/>
              <a:gd name="connsiteX15" fmla="*/ 1514856 w 5410200"/>
              <a:gd name="connsiteY15" fmla="*/ 18288 h 18288"/>
              <a:gd name="connsiteX16" fmla="*/ 892683 w 5410200"/>
              <a:gd name="connsiteY16" fmla="*/ 18288 h 18288"/>
              <a:gd name="connsiteX17" fmla="*/ 0 w 5410200"/>
              <a:gd name="connsiteY17" fmla="*/ 18288 h 18288"/>
              <a:gd name="connsiteX18" fmla="*/ 0 w 5410200"/>
              <a:gd name="connsiteY18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5410200" h="18288" fill="none" extrusionOk="0">
                <a:moveTo>
                  <a:pt x="0" y="0"/>
                </a:moveTo>
                <a:cubicBezTo>
                  <a:pt x="163050" y="-18707"/>
                  <a:pt x="319321" y="-16364"/>
                  <a:pt x="568071" y="0"/>
                </a:cubicBezTo>
                <a:cubicBezTo>
                  <a:pt x="816821" y="16364"/>
                  <a:pt x="1013224" y="-7268"/>
                  <a:pt x="1298448" y="0"/>
                </a:cubicBezTo>
                <a:cubicBezTo>
                  <a:pt x="1583672" y="7268"/>
                  <a:pt x="1631711" y="-3367"/>
                  <a:pt x="1920621" y="0"/>
                </a:cubicBezTo>
                <a:cubicBezTo>
                  <a:pt x="2209531" y="3367"/>
                  <a:pt x="2364420" y="-19184"/>
                  <a:pt x="2488692" y="0"/>
                </a:cubicBezTo>
                <a:cubicBezTo>
                  <a:pt x="2612964" y="19184"/>
                  <a:pt x="3023298" y="-34627"/>
                  <a:pt x="3219069" y="0"/>
                </a:cubicBezTo>
                <a:cubicBezTo>
                  <a:pt x="3414840" y="34627"/>
                  <a:pt x="3656810" y="24043"/>
                  <a:pt x="3895344" y="0"/>
                </a:cubicBezTo>
                <a:cubicBezTo>
                  <a:pt x="4133879" y="-24043"/>
                  <a:pt x="4393984" y="-19577"/>
                  <a:pt x="4571619" y="0"/>
                </a:cubicBezTo>
                <a:cubicBezTo>
                  <a:pt x="4749255" y="19577"/>
                  <a:pt x="5179928" y="-6281"/>
                  <a:pt x="5410200" y="0"/>
                </a:cubicBezTo>
                <a:cubicBezTo>
                  <a:pt x="5410730" y="6954"/>
                  <a:pt x="5410934" y="12839"/>
                  <a:pt x="5410200" y="18288"/>
                </a:cubicBezTo>
                <a:cubicBezTo>
                  <a:pt x="5139060" y="6751"/>
                  <a:pt x="5121593" y="31035"/>
                  <a:pt x="4842129" y="18288"/>
                </a:cubicBezTo>
                <a:cubicBezTo>
                  <a:pt x="4562665" y="5541"/>
                  <a:pt x="4448273" y="9487"/>
                  <a:pt x="4328160" y="18288"/>
                </a:cubicBezTo>
                <a:cubicBezTo>
                  <a:pt x="4208047" y="27089"/>
                  <a:pt x="3760936" y="22567"/>
                  <a:pt x="3597783" y="18288"/>
                </a:cubicBezTo>
                <a:cubicBezTo>
                  <a:pt x="3434630" y="14009"/>
                  <a:pt x="3299718" y="33213"/>
                  <a:pt x="3029712" y="18288"/>
                </a:cubicBezTo>
                <a:cubicBezTo>
                  <a:pt x="2759706" y="3363"/>
                  <a:pt x="2640159" y="27394"/>
                  <a:pt x="2299335" y="18288"/>
                </a:cubicBezTo>
                <a:cubicBezTo>
                  <a:pt x="1958511" y="9182"/>
                  <a:pt x="1801186" y="28985"/>
                  <a:pt x="1514856" y="18288"/>
                </a:cubicBezTo>
                <a:cubicBezTo>
                  <a:pt x="1228526" y="7591"/>
                  <a:pt x="1063509" y="-5305"/>
                  <a:pt x="892683" y="18288"/>
                </a:cubicBezTo>
                <a:cubicBezTo>
                  <a:pt x="721857" y="41881"/>
                  <a:pt x="186945" y="-20897"/>
                  <a:pt x="0" y="18288"/>
                </a:cubicBezTo>
                <a:cubicBezTo>
                  <a:pt x="-570" y="9279"/>
                  <a:pt x="132" y="5100"/>
                  <a:pt x="0" y="0"/>
                </a:cubicBezTo>
                <a:close/>
              </a:path>
              <a:path w="5410200" h="18288" stroke="0" extrusionOk="0">
                <a:moveTo>
                  <a:pt x="0" y="0"/>
                </a:moveTo>
                <a:cubicBezTo>
                  <a:pt x="285096" y="-4925"/>
                  <a:pt x="376456" y="22268"/>
                  <a:pt x="622173" y="0"/>
                </a:cubicBezTo>
                <a:cubicBezTo>
                  <a:pt x="867890" y="-22268"/>
                  <a:pt x="1031392" y="7228"/>
                  <a:pt x="1136142" y="0"/>
                </a:cubicBezTo>
                <a:cubicBezTo>
                  <a:pt x="1240892" y="-7228"/>
                  <a:pt x="1561853" y="9877"/>
                  <a:pt x="1920621" y="0"/>
                </a:cubicBezTo>
                <a:cubicBezTo>
                  <a:pt x="2279389" y="-9877"/>
                  <a:pt x="2367255" y="19546"/>
                  <a:pt x="2542794" y="0"/>
                </a:cubicBezTo>
                <a:cubicBezTo>
                  <a:pt x="2718333" y="-19546"/>
                  <a:pt x="2866732" y="-22226"/>
                  <a:pt x="3164967" y="0"/>
                </a:cubicBezTo>
                <a:cubicBezTo>
                  <a:pt x="3463202" y="22226"/>
                  <a:pt x="3568055" y="-2765"/>
                  <a:pt x="3949446" y="0"/>
                </a:cubicBezTo>
                <a:cubicBezTo>
                  <a:pt x="4330837" y="2765"/>
                  <a:pt x="4287895" y="10557"/>
                  <a:pt x="4517517" y="0"/>
                </a:cubicBezTo>
                <a:cubicBezTo>
                  <a:pt x="4747139" y="-10557"/>
                  <a:pt x="5149588" y="8716"/>
                  <a:pt x="5410200" y="0"/>
                </a:cubicBezTo>
                <a:cubicBezTo>
                  <a:pt x="5409517" y="5414"/>
                  <a:pt x="5409480" y="12510"/>
                  <a:pt x="5410200" y="18288"/>
                </a:cubicBezTo>
                <a:cubicBezTo>
                  <a:pt x="5163327" y="41494"/>
                  <a:pt x="5008749" y="10693"/>
                  <a:pt x="4842129" y="18288"/>
                </a:cubicBezTo>
                <a:cubicBezTo>
                  <a:pt x="4675509" y="25883"/>
                  <a:pt x="4433401" y="-615"/>
                  <a:pt x="4165854" y="18288"/>
                </a:cubicBezTo>
                <a:cubicBezTo>
                  <a:pt x="3898308" y="37191"/>
                  <a:pt x="3809032" y="-8710"/>
                  <a:pt x="3543681" y="18288"/>
                </a:cubicBezTo>
                <a:cubicBezTo>
                  <a:pt x="3278330" y="45286"/>
                  <a:pt x="3073876" y="-15917"/>
                  <a:pt x="2759202" y="18288"/>
                </a:cubicBezTo>
                <a:cubicBezTo>
                  <a:pt x="2444528" y="52493"/>
                  <a:pt x="2204144" y="3372"/>
                  <a:pt x="1974723" y="18288"/>
                </a:cubicBezTo>
                <a:cubicBezTo>
                  <a:pt x="1745302" y="33204"/>
                  <a:pt x="1602335" y="31490"/>
                  <a:pt x="1406652" y="18288"/>
                </a:cubicBezTo>
                <a:cubicBezTo>
                  <a:pt x="1210969" y="5086"/>
                  <a:pt x="923948" y="3161"/>
                  <a:pt x="730377" y="18288"/>
                </a:cubicBezTo>
                <a:cubicBezTo>
                  <a:pt x="536806" y="33415"/>
                  <a:pt x="336496" y="-141"/>
                  <a:pt x="0" y="18288"/>
                </a:cubicBezTo>
                <a:cubicBezTo>
                  <a:pt x="-306" y="11061"/>
                  <a:pt x="-655" y="7751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31528805-F2A2-EDBE-9FC9-0A0AEE9E857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98995238"/>
              </p:ext>
            </p:extLst>
          </p:nvPr>
        </p:nvGraphicFramePr>
        <p:xfrm>
          <a:off x="4648018" y="640822"/>
          <a:ext cx="6900512" cy="553614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E442304-DDBD-4F7B-8017-36BCC863FB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5000" y="640823"/>
            <a:ext cx="3418659" cy="5583148"/>
          </a:xfrm>
        </p:spPr>
        <p:txBody>
          <a:bodyPr anchor="ctr">
            <a:normAutofit/>
          </a:bodyPr>
          <a:lstStyle/>
          <a:p>
            <a:r>
              <a:rPr lang="en-US" sz="3000"/>
              <a:t>Case Study – Coursera Recommendations</a:t>
            </a:r>
          </a:p>
        </p:txBody>
      </p:sp>
      <p:sp>
        <p:nvSpPr>
          <p:cNvPr id="11" name="sketch line">
            <a:extLst>
              <a:ext uri="{FF2B5EF4-FFF2-40B4-BE49-F238E27FC236}">
                <a16:creationId xmlns:a16="http://schemas.microsoft.com/office/drawing/2014/main" id="{5E107275-3853-46FD-A241-DE4355A426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1627450" y="3462719"/>
            <a:ext cx="5410200" cy="18288"/>
          </a:xfrm>
          <a:custGeom>
            <a:avLst/>
            <a:gdLst>
              <a:gd name="connsiteX0" fmla="*/ 0 w 5410200"/>
              <a:gd name="connsiteY0" fmla="*/ 0 h 18288"/>
              <a:gd name="connsiteX1" fmla="*/ 568071 w 5410200"/>
              <a:gd name="connsiteY1" fmla="*/ 0 h 18288"/>
              <a:gd name="connsiteX2" fmla="*/ 1298448 w 5410200"/>
              <a:gd name="connsiteY2" fmla="*/ 0 h 18288"/>
              <a:gd name="connsiteX3" fmla="*/ 1920621 w 5410200"/>
              <a:gd name="connsiteY3" fmla="*/ 0 h 18288"/>
              <a:gd name="connsiteX4" fmla="*/ 2488692 w 5410200"/>
              <a:gd name="connsiteY4" fmla="*/ 0 h 18288"/>
              <a:gd name="connsiteX5" fmla="*/ 3219069 w 5410200"/>
              <a:gd name="connsiteY5" fmla="*/ 0 h 18288"/>
              <a:gd name="connsiteX6" fmla="*/ 3895344 w 5410200"/>
              <a:gd name="connsiteY6" fmla="*/ 0 h 18288"/>
              <a:gd name="connsiteX7" fmla="*/ 4571619 w 5410200"/>
              <a:gd name="connsiteY7" fmla="*/ 0 h 18288"/>
              <a:gd name="connsiteX8" fmla="*/ 5410200 w 5410200"/>
              <a:gd name="connsiteY8" fmla="*/ 0 h 18288"/>
              <a:gd name="connsiteX9" fmla="*/ 5410200 w 5410200"/>
              <a:gd name="connsiteY9" fmla="*/ 18288 h 18288"/>
              <a:gd name="connsiteX10" fmla="*/ 4842129 w 5410200"/>
              <a:gd name="connsiteY10" fmla="*/ 18288 h 18288"/>
              <a:gd name="connsiteX11" fmla="*/ 4328160 w 5410200"/>
              <a:gd name="connsiteY11" fmla="*/ 18288 h 18288"/>
              <a:gd name="connsiteX12" fmla="*/ 3597783 w 5410200"/>
              <a:gd name="connsiteY12" fmla="*/ 18288 h 18288"/>
              <a:gd name="connsiteX13" fmla="*/ 3029712 w 5410200"/>
              <a:gd name="connsiteY13" fmla="*/ 18288 h 18288"/>
              <a:gd name="connsiteX14" fmla="*/ 2299335 w 5410200"/>
              <a:gd name="connsiteY14" fmla="*/ 18288 h 18288"/>
              <a:gd name="connsiteX15" fmla="*/ 1514856 w 5410200"/>
              <a:gd name="connsiteY15" fmla="*/ 18288 h 18288"/>
              <a:gd name="connsiteX16" fmla="*/ 892683 w 5410200"/>
              <a:gd name="connsiteY16" fmla="*/ 18288 h 18288"/>
              <a:gd name="connsiteX17" fmla="*/ 0 w 5410200"/>
              <a:gd name="connsiteY17" fmla="*/ 18288 h 18288"/>
              <a:gd name="connsiteX18" fmla="*/ 0 w 5410200"/>
              <a:gd name="connsiteY18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5410200" h="18288" fill="none" extrusionOk="0">
                <a:moveTo>
                  <a:pt x="0" y="0"/>
                </a:moveTo>
                <a:cubicBezTo>
                  <a:pt x="163050" y="-18707"/>
                  <a:pt x="319321" y="-16364"/>
                  <a:pt x="568071" y="0"/>
                </a:cubicBezTo>
                <a:cubicBezTo>
                  <a:pt x="816821" y="16364"/>
                  <a:pt x="1013224" y="-7268"/>
                  <a:pt x="1298448" y="0"/>
                </a:cubicBezTo>
                <a:cubicBezTo>
                  <a:pt x="1583672" y="7268"/>
                  <a:pt x="1631711" y="-3367"/>
                  <a:pt x="1920621" y="0"/>
                </a:cubicBezTo>
                <a:cubicBezTo>
                  <a:pt x="2209531" y="3367"/>
                  <a:pt x="2364420" y="-19184"/>
                  <a:pt x="2488692" y="0"/>
                </a:cubicBezTo>
                <a:cubicBezTo>
                  <a:pt x="2612964" y="19184"/>
                  <a:pt x="3023298" y="-34627"/>
                  <a:pt x="3219069" y="0"/>
                </a:cubicBezTo>
                <a:cubicBezTo>
                  <a:pt x="3414840" y="34627"/>
                  <a:pt x="3656810" y="24043"/>
                  <a:pt x="3895344" y="0"/>
                </a:cubicBezTo>
                <a:cubicBezTo>
                  <a:pt x="4133879" y="-24043"/>
                  <a:pt x="4393984" y="-19577"/>
                  <a:pt x="4571619" y="0"/>
                </a:cubicBezTo>
                <a:cubicBezTo>
                  <a:pt x="4749255" y="19577"/>
                  <a:pt x="5179928" y="-6281"/>
                  <a:pt x="5410200" y="0"/>
                </a:cubicBezTo>
                <a:cubicBezTo>
                  <a:pt x="5410730" y="6954"/>
                  <a:pt x="5410934" y="12839"/>
                  <a:pt x="5410200" y="18288"/>
                </a:cubicBezTo>
                <a:cubicBezTo>
                  <a:pt x="5139060" y="6751"/>
                  <a:pt x="5121593" y="31035"/>
                  <a:pt x="4842129" y="18288"/>
                </a:cubicBezTo>
                <a:cubicBezTo>
                  <a:pt x="4562665" y="5541"/>
                  <a:pt x="4448273" y="9487"/>
                  <a:pt x="4328160" y="18288"/>
                </a:cubicBezTo>
                <a:cubicBezTo>
                  <a:pt x="4208047" y="27089"/>
                  <a:pt x="3760936" y="22567"/>
                  <a:pt x="3597783" y="18288"/>
                </a:cubicBezTo>
                <a:cubicBezTo>
                  <a:pt x="3434630" y="14009"/>
                  <a:pt x="3299718" y="33213"/>
                  <a:pt x="3029712" y="18288"/>
                </a:cubicBezTo>
                <a:cubicBezTo>
                  <a:pt x="2759706" y="3363"/>
                  <a:pt x="2640159" y="27394"/>
                  <a:pt x="2299335" y="18288"/>
                </a:cubicBezTo>
                <a:cubicBezTo>
                  <a:pt x="1958511" y="9182"/>
                  <a:pt x="1801186" y="28985"/>
                  <a:pt x="1514856" y="18288"/>
                </a:cubicBezTo>
                <a:cubicBezTo>
                  <a:pt x="1228526" y="7591"/>
                  <a:pt x="1063509" y="-5305"/>
                  <a:pt x="892683" y="18288"/>
                </a:cubicBezTo>
                <a:cubicBezTo>
                  <a:pt x="721857" y="41881"/>
                  <a:pt x="186945" y="-20897"/>
                  <a:pt x="0" y="18288"/>
                </a:cubicBezTo>
                <a:cubicBezTo>
                  <a:pt x="-570" y="9279"/>
                  <a:pt x="132" y="5100"/>
                  <a:pt x="0" y="0"/>
                </a:cubicBezTo>
                <a:close/>
              </a:path>
              <a:path w="5410200" h="18288" stroke="0" extrusionOk="0">
                <a:moveTo>
                  <a:pt x="0" y="0"/>
                </a:moveTo>
                <a:cubicBezTo>
                  <a:pt x="285096" y="-4925"/>
                  <a:pt x="376456" y="22268"/>
                  <a:pt x="622173" y="0"/>
                </a:cubicBezTo>
                <a:cubicBezTo>
                  <a:pt x="867890" y="-22268"/>
                  <a:pt x="1031392" y="7228"/>
                  <a:pt x="1136142" y="0"/>
                </a:cubicBezTo>
                <a:cubicBezTo>
                  <a:pt x="1240892" y="-7228"/>
                  <a:pt x="1561853" y="9877"/>
                  <a:pt x="1920621" y="0"/>
                </a:cubicBezTo>
                <a:cubicBezTo>
                  <a:pt x="2279389" y="-9877"/>
                  <a:pt x="2367255" y="19546"/>
                  <a:pt x="2542794" y="0"/>
                </a:cubicBezTo>
                <a:cubicBezTo>
                  <a:pt x="2718333" y="-19546"/>
                  <a:pt x="2866732" y="-22226"/>
                  <a:pt x="3164967" y="0"/>
                </a:cubicBezTo>
                <a:cubicBezTo>
                  <a:pt x="3463202" y="22226"/>
                  <a:pt x="3568055" y="-2765"/>
                  <a:pt x="3949446" y="0"/>
                </a:cubicBezTo>
                <a:cubicBezTo>
                  <a:pt x="4330837" y="2765"/>
                  <a:pt x="4287895" y="10557"/>
                  <a:pt x="4517517" y="0"/>
                </a:cubicBezTo>
                <a:cubicBezTo>
                  <a:pt x="4747139" y="-10557"/>
                  <a:pt x="5149588" y="8716"/>
                  <a:pt x="5410200" y="0"/>
                </a:cubicBezTo>
                <a:cubicBezTo>
                  <a:pt x="5409517" y="5414"/>
                  <a:pt x="5409480" y="12510"/>
                  <a:pt x="5410200" y="18288"/>
                </a:cubicBezTo>
                <a:cubicBezTo>
                  <a:pt x="5163327" y="41494"/>
                  <a:pt x="5008749" y="10693"/>
                  <a:pt x="4842129" y="18288"/>
                </a:cubicBezTo>
                <a:cubicBezTo>
                  <a:pt x="4675509" y="25883"/>
                  <a:pt x="4433401" y="-615"/>
                  <a:pt x="4165854" y="18288"/>
                </a:cubicBezTo>
                <a:cubicBezTo>
                  <a:pt x="3898308" y="37191"/>
                  <a:pt x="3809032" y="-8710"/>
                  <a:pt x="3543681" y="18288"/>
                </a:cubicBezTo>
                <a:cubicBezTo>
                  <a:pt x="3278330" y="45286"/>
                  <a:pt x="3073876" y="-15917"/>
                  <a:pt x="2759202" y="18288"/>
                </a:cubicBezTo>
                <a:cubicBezTo>
                  <a:pt x="2444528" y="52493"/>
                  <a:pt x="2204144" y="3372"/>
                  <a:pt x="1974723" y="18288"/>
                </a:cubicBezTo>
                <a:cubicBezTo>
                  <a:pt x="1745302" y="33204"/>
                  <a:pt x="1602335" y="31490"/>
                  <a:pt x="1406652" y="18288"/>
                </a:cubicBezTo>
                <a:cubicBezTo>
                  <a:pt x="1210969" y="5086"/>
                  <a:pt x="923948" y="3161"/>
                  <a:pt x="730377" y="18288"/>
                </a:cubicBezTo>
                <a:cubicBezTo>
                  <a:pt x="536806" y="33415"/>
                  <a:pt x="336496" y="-141"/>
                  <a:pt x="0" y="18288"/>
                </a:cubicBezTo>
                <a:cubicBezTo>
                  <a:pt x="-306" y="11061"/>
                  <a:pt x="-655" y="7751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8C1F0E8C-0694-67C3-F05B-83BFE6767CF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02360721"/>
              </p:ext>
            </p:extLst>
          </p:nvPr>
        </p:nvGraphicFramePr>
        <p:xfrm>
          <a:off x="4648018" y="640822"/>
          <a:ext cx="6900512" cy="553614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E442304-DDBD-4F7B-8017-36BCC863FB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5000" y="640823"/>
            <a:ext cx="3418659" cy="5583148"/>
          </a:xfrm>
        </p:spPr>
        <p:txBody>
          <a:bodyPr anchor="ctr">
            <a:normAutofit/>
          </a:bodyPr>
          <a:lstStyle/>
          <a:p>
            <a:r>
              <a:rPr lang="en-US" sz="5400"/>
              <a:t>Future AI Schools</a:t>
            </a:r>
          </a:p>
        </p:txBody>
      </p:sp>
      <p:sp>
        <p:nvSpPr>
          <p:cNvPr id="11" name="sketch line">
            <a:extLst>
              <a:ext uri="{FF2B5EF4-FFF2-40B4-BE49-F238E27FC236}">
                <a16:creationId xmlns:a16="http://schemas.microsoft.com/office/drawing/2014/main" id="{5E107275-3853-46FD-A241-DE4355A426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1627450" y="3462719"/>
            <a:ext cx="5410200" cy="18288"/>
          </a:xfrm>
          <a:custGeom>
            <a:avLst/>
            <a:gdLst>
              <a:gd name="connsiteX0" fmla="*/ 0 w 5410200"/>
              <a:gd name="connsiteY0" fmla="*/ 0 h 18288"/>
              <a:gd name="connsiteX1" fmla="*/ 568071 w 5410200"/>
              <a:gd name="connsiteY1" fmla="*/ 0 h 18288"/>
              <a:gd name="connsiteX2" fmla="*/ 1298448 w 5410200"/>
              <a:gd name="connsiteY2" fmla="*/ 0 h 18288"/>
              <a:gd name="connsiteX3" fmla="*/ 1920621 w 5410200"/>
              <a:gd name="connsiteY3" fmla="*/ 0 h 18288"/>
              <a:gd name="connsiteX4" fmla="*/ 2488692 w 5410200"/>
              <a:gd name="connsiteY4" fmla="*/ 0 h 18288"/>
              <a:gd name="connsiteX5" fmla="*/ 3219069 w 5410200"/>
              <a:gd name="connsiteY5" fmla="*/ 0 h 18288"/>
              <a:gd name="connsiteX6" fmla="*/ 3895344 w 5410200"/>
              <a:gd name="connsiteY6" fmla="*/ 0 h 18288"/>
              <a:gd name="connsiteX7" fmla="*/ 4571619 w 5410200"/>
              <a:gd name="connsiteY7" fmla="*/ 0 h 18288"/>
              <a:gd name="connsiteX8" fmla="*/ 5410200 w 5410200"/>
              <a:gd name="connsiteY8" fmla="*/ 0 h 18288"/>
              <a:gd name="connsiteX9" fmla="*/ 5410200 w 5410200"/>
              <a:gd name="connsiteY9" fmla="*/ 18288 h 18288"/>
              <a:gd name="connsiteX10" fmla="*/ 4842129 w 5410200"/>
              <a:gd name="connsiteY10" fmla="*/ 18288 h 18288"/>
              <a:gd name="connsiteX11" fmla="*/ 4328160 w 5410200"/>
              <a:gd name="connsiteY11" fmla="*/ 18288 h 18288"/>
              <a:gd name="connsiteX12" fmla="*/ 3597783 w 5410200"/>
              <a:gd name="connsiteY12" fmla="*/ 18288 h 18288"/>
              <a:gd name="connsiteX13" fmla="*/ 3029712 w 5410200"/>
              <a:gd name="connsiteY13" fmla="*/ 18288 h 18288"/>
              <a:gd name="connsiteX14" fmla="*/ 2299335 w 5410200"/>
              <a:gd name="connsiteY14" fmla="*/ 18288 h 18288"/>
              <a:gd name="connsiteX15" fmla="*/ 1514856 w 5410200"/>
              <a:gd name="connsiteY15" fmla="*/ 18288 h 18288"/>
              <a:gd name="connsiteX16" fmla="*/ 892683 w 5410200"/>
              <a:gd name="connsiteY16" fmla="*/ 18288 h 18288"/>
              <a:gd name="connsiteX17" fmla="*/ 0 w 5410200"/>
              <a:gd name="connsiteY17" fmla="*/ 18288 h 18288"/>
              <a:gd name="connsiteX18" fmla="*/ 0 w 5410200"/>
              <a:gd name="connsiteY18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5410200" h="18288" fill="none" extrusionOk="0">
                <a:moveTo>
                  <a:pt x="0" y="0"/>
                </a:moveTo>
                <a:cubicBezTo>
                  <a:pt x="163050" y="-18707"/>
                  <a:pt x="319321" y="-16364"/>
                  <a:pt x="568071" y="0"/>
                </a:cubicBezTo>
                <a:cubicBezTo>
                  <a:pt x="816821" y="16364"/>
                  <a:pt x="1013224" y="-7268"/>
                  <a:pt x="1298448" y="0"/>
                </a:cubicBezTo>
                <a:cubicBezTo>
                  <a:pt x="1583672" y="7268"/>
                  <a:pt x="1631711" y="-3367"/>
                  <a:pt x="1920621" y="0"/>
                </a:cubicBezTo>
                <a:cubicBezTo>
                  <a:pt x="2209531" y="3367"/>
                  <a:pt x="2364420" y="-19184"/>
                  <a:pt x="2488692" y="0"/>
                </a:cubicBezTo>
                <a:cubicBezTo>
                  <a:pt x="2612964" y="19184"/>
                  <a:pt x="3023298" y="-34627"/>
                  <a:pt x="3219069" y="0"/>
                </a:cubicBezTo>
                <a:cubicBezTo>
                  <a:pt x="3414840" y="34627"/>
                  <a:pt x="3656810" y="24043"/>
                  <a:pt x="3895344" y="0"/>
                </a:cubicBezTo>
                <a:cubicBezTo>
                  <a:pt x="4133879" y="-24043"/>
                  <a:pt x="4393984" y="-19577"/>
                  <a:pt x="4571619" y="0"/>
                </a:cubicBezTo>
                <a:cubicBezTo>
                  <a:pt x="4749255" y="19577"/>
                  <a:pt x="5179928" y="-6281"/>
                  <a:pt x="5410200" y="0"/>
                </a:cubicBezTo>
                <a:cubicBezTo>
                  <a:pt x="5410730" y="6954"/>
                  <a:pt x="5410934" y="12839"/>
                  <a:pt x="5410200" y="18288"/>
                </a:cubicBezTo>
                <a:cubicBezTo>
                  <a:pt x="5139060" y="6751"/>
                  <a:pt x="5121593" y="31035"/>
                  <a:pt x="4842129" y="18288"/>
                </a:cubicBezTo>
                <a:cubicBezTo>
                  <a:pt x="4562665" y="5541"/>
                  <a:pt x="4448273" y="9487"/>
                  <a:pt x="4328160" y="18288"/>
                </a:cubicBezTo>
                <a:cubicBezTo>
                  <a:pt x="4208047" y="27089"/>
                  <a:pt x="3760936" y="22567"/>
                  <a:pt x="3597783" y="18288"/>
                </a:cubicBezTo>
                <a:cubicBezTo>
                  <a:pt x="3434630" y="14009"/>
                  <a:pt x="3299718" y="33213"/>
                  <a:pt x="3029712" y="18288"/>
                </a:cubicBezTo>
                <a:cubicBezTo>
                  <a:pt x="2759706" y="3363"/>
                  <a:pt x="2640159" y="27394"/>
                  <a:pt x="2299335" y="18288"/>
                </a:cubicBezTo>
                <a:cubicBezTo>
                  <a:pt x="1958511" y="9182"/>
                  <a:pt x="1801186" y="28985"/>
                  <a:pt x="1514856" y="18288"/>
                </a:cubicBezTo>
                <a:cubicBezTo>
                  <a:pt x="1228526" y="7591"/>
                  <a:pt x="1063509" y="-5305"/>
                  <a:pt x="892683" y="18288"/>
                </a:cubicBezTo>
                <a:cubicBezTo>
                  <a:pt x="721857" y="41881"/>
                  <a:pt x="186945" y="-20897"/>
                  <a:pt x="0" y="18288"/>
                </a:cubicBezTo>
                <a:cubicBezTo>
                  <a:pt x="-570" y="9279"/>
                  <a:pt x="132" y="5100"/>
                  <a:pt x="0" y="0"/>
                </a:cubicBezTo>
                <a:close/>
              </a:path>
              <a:path w="5410200" h="18288" stroke="0" extrusionOk="0">
                <a:moveTo>
                  <a:pt x="0" y="0"/>
                </a:moveTo>
                <a:cubicBezTo>
                  <a:pt x="285096" y="-4925"/>
                  <a:pt x="376456" y="22268"/>
                  <a:pt x="622173" y="0"/>
                </a:cubicBezTo>
                <a:cubicBezTo>
                  <a:pt x="867890" y="-22268"/>
                  <a:pt x="1031392" y="7228"/>
                  <a:pt x="1136142" y="0"/>
                </a:cubicBezTo>
                <a:cubicBezTo>
                  <a:pt x="1240892" y="-7228"/>
                  <a:pt x="1561853" y="9877"/>
                  <a:pt x="1920621" y="0"/>
                </a:cubicBezTo>
                <a:cubicBezTo>
                  <a:pt x="2279389" y="-9877"/>
                  <a:pt x="2367255" y="19546"/>
                  <a:pt x="2542794" y="0"/>
                </a:cubicBezTo>
                <a:cubicBezTo>
                  <a:pt x="2718333" y="-19546"/>
                  <a:pt x="2866732" y="-22226"/>
                  <a:pt x="3164967" y="0"/>
                </a:cubicBezTo>
                <a:cubicBezTo>
                  <a:pt x="3463202" y="22226"/>
                  <a:pt x="3568055" y="-2765"/>
                  <a:pt x="3949446" y="0"/>
                </a:cubicBezTo>
                <a:cubicBezTo>
                  <a:pt x="4330837" y="2765"/>
                  <a:pt x="4287895" y="10557"/>
                  <a:pt x="4517517" y="0"/>
                </a:cubicBezTo>
                <a:cubicBezTo>
                  <a:pt x="4747139" y="-10557"/>
                  <a:pt x="5149588" y="8716"/>
                  <a:pt x="5410200" y="0"/>
                </a:cubicBezTo>
                <a:cubicBezTo>
                  <a:pt x="5409517" y="5414"/>
                  <a:pt x="5409480" y="12510"/>
                  <a:pt x="5410200" y="18288"/>
                </a:cubicBezTo>
                <a:cubicBezTo>
                  <a:pt x="5163327" y="41494"/>
                  <a:pt x="5008749" y="10693"/>
                  <a:pt x="4842129" y="18288"/>
                </a:cubicBezTo>
                <a:cubicBezTo>
                  <a:pt x="4675509" y="25883"/>
                  <a:pt x="4433401" y="-615"/>
                  <a:pt x="4165854" y="18288"/>
                </a:cubicBezTo>
                <a:cubicBezTo>
                  <a:pt x="3898308" y="37191"/>
                  <a:pt x="3809032" y="-8710"/>
                  <a:pt x="3543681" y="18288"/>
                </a:cubicBezTo>
                <a:cubicBezTo>
                  <a:pt x="3278330" y="45286"/>
                  <a:pt x="3073876" y="-15917"/>
                  <a:pt x="2759202" y="18288"/>
                </a:cubicBezTo>
                <a:cubicBezTo>
                  <a:pt x="2444528" y="52493"/>
                  <a:pt x="2204144" y="3372"/>
                  <a:pt x="1974723" y="18288"/>
                </a:cubicBezTo>
                <a:cubicBezTo>
                  <a:pt x="1745302" y="33204"/>
                  <a:pt x="1602335" y="31490"/>
                  <a:pt x="1406652" y="18288"/>
                </a:cubicBezTo>
                <a:cubicBezTo>
                  <a:pt x="1210969" y="5086"/>
                  <a:pt x="923948" y="3161"/>
                  <a:pt x="730377" y="18288"/>
                </a:cubicBezTo>
                <a:cubicBezTo>
                  <a:pt x="536806" y="33415"/>
                  <a:pt x="336496" y="-141"/>
                  <a:pt x="0" y="18288"/>
                </a:cubicBezTo>
                <a:cubicBezTo>
                  <a:pt x="-306" y="11061"/>
                  <a:pt x="-655" y="7751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649F931D-DC0B-0F18-63B0-CA9C5DFD8C8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70223546"/>
              </p:ext>
            </p:extLst>
          </p:nvPr>
        </p:nvGraphicFramePr>
        <p:xfrm>
          <a:off x="4648018" y="640822"/>
          <a:ext cx="6900512" cy="553614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AI Tutors – Definition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1AAB46DF-D11E-760B-F26D-A90F7C08479F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609600" y="1600201"/>
          <a:ext cx="109728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E442304-DDBD-4F7B-8017-36BCC863FB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5000" y="640823"/>
            <a:ext cx="3418659" cy="5583148"/>
          </a:xfrm>
        </p:spPr>
        <p:txBody>
          <a:bodyPr anchor="ctr">
            <a:normAutofit/>
          </a:bodyPr>
          <a:lstStyle/>
          <a:p>
            <a:r>
              <a:rPr lang="en-US" sz="5400"/>
              <a:t>Role of Human Teachers with AI</a:t>
            </a:r>
          </a:p>
        </p:txBody>
      </p:sp>
      <p:sp>
        <p:nvSpPr>
          <p:cNvPr id="11" name="sketch line">
            <a:extLst>
              <a:ext uri="{FF2B5EF4-FFF2-40B4-BE49-F238E27FC236}">
                <a16:creationId xmlns:a16="http://schemas.microsoft.com/office/drawing/2014/main" id="{5E107275-3853-46FD-A241-DE4355A426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1627450" y="3462719"/>
            <a:ext cx="5410200" cy="18288"/>
          </a:xfrm>
          <a:custGeom>
            <a:avLst/>
            <a:gdLst>
              <a:gd name="connsiteX0" fmla="*/ 0 w 5410200"/>
              <a:gd name="connsiteY0" fmla="*/ 0 h 18288"/>
              <a:gd name="connsiteX1" fmla="*/ 568071 w 5410200"/>
              <a:gd name="connsiteY1" fmla="*/ 0 h 18288"/>
              <a:gd name="connsiteX2" fmla="*/ 1298448 w 5410200"/>
              <a:gd name="connsiteY2" fmla="*/ 0 h 18288"/>
              <a:gd name="connsiteX3" fmla="*/ 1920621 w 5410200"/>
              <a:gd name="connsiteY3" fmla="*/ 0 h 18288"/>
              <a:gd name="connsiteX4" fmla="*/ 2488692 w 5410200"/>
              <a:gd name="connsiteY4" fmla="*/ 0 h 18288"/>
              <a:gd name="connsiteX5" fmla="*/ 3219069 w 5410200"/>
              <a:gd name="connsiteY5" fmla="*/ 0 h 18288"/>
              <a:gd name="connsiteX6" fmla="*/ 3895344 w 5410200"/>
              <a:gd name="connsiteY6" fmla="*/ 0 h 18288"/>
              <a:gd name="connsiteX7" fmla="*/ 4571619 w 5410200"/>
              <a:gd name="connsiteY7" fmla="*/ 0 h 18288"/>
              <a:gd name="connsiteX8" fmla="*/ 5410200 w 5410200"/>
              <a:gd name="connsiteY8" fmla="*/ 0 h 18288"/>
              <a:gd name="connsiteX9" fmla="*/ 5410200 w 5410200"/>
              <a:gd name="connsiteY9" fmla="*/ 18288 h 18288"/>
              <a:gd name="connsiteX10" fmla="*/ 4842129 w 5410200"/>
              <a:gd name="connsiteY10" fmla="*/ 18288 h 18288"/>
              <a:gd name="connsiteX11" fmla="*/ 4328160 w 5410200"/>
              <a:gd name="connsiteY11" fmla="*/ 18288 h 18288"/>
              <a:gd name="connsiteX12" fmla="*/ 3597783 w 5410200"/>
              <a:gd name="connsiteY12" fmla="*/ 18288 h 18288"/>
              <a:gd name="connsiteX13" fmla="*/ 3029712 w 5410200"/>
              <a:gd name="connsiteY13" fmla="*/ 18288 h 18288"/>
              <a:gd name="connsiteX14" fmla="*/ 2299335 w 5410200"/>
              <a:gd name="connsiteY14" fmla="*/ 18288 h 18288"/>
              <a:gd name="connsiteX15" fmla="*/ 1514856 w 5410200"/>
              <a:gd name="connsiteY15" fmla="*/ 18288 h 18288"/>
              <a:gd name="connsiteX16" fmla="*/ 892683 w 5410200"/>
              <a:gd name="connsiteY16" fmla="*/ 18288 h 18288"/>
              <a:gd name="connsiteX17" fmla="*/ 0 w 5410200"/>
              <a:gd name="connsiteY17" fmla="*/ 18288 h 18288"/>
              <a:gd name="connsiteX18" fmla="*/ 0 w 5410200"/>
              <a:gd name="connsiteY18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5410200" h="18288" fill="none" extrusionOk="0">
                <a:moveTo>
                  <a:pt x="0" y="0"/>
                </a:moveTo>
                <a:cubicBezTo>
                  <a:pt x="163050" y="-18707"/>
                  <a:pt x="319321" y="-16364"/>
                  <a:pt x="568071" y="0"/>
                </a:cubicBezTo>
                <a:cubicBezTo>
                  <a:pt x="816821" y="16364"/>
                  <a:pt x="1013224" y="-7268"/>
                  <a:pt x="1298448" y="0"/>
                </a:cubicBezTo>
                <a:cubicBezTo>
                  <a:pt x="1583672" y="7268"/>
                  <a:pt x="1631711" y="-3367"/>
                  <a:pt x="1920621" y="0"/>
                </a:cubicBezTo>
                <a:cubicBezTo>
                  <a:pt x="2209531" y="3367"/>
                  <a:pt x="2364420" y="-19184"/>
                  <a:pt x="2488692" y="0"/>
                </a:cubicBezTo>
                <a:cubicBezTo>
                  <a:pt x="2612964" y="19184"/>
                  <a:pt x="3023298" y="-34627"/>
                  <a:pt x="3219069" y="0"/>
                </a:cubicBezTo>
                <a:cubicBezTo>
                  <a:pt x="3414840" y="34627"/>
                  <a:pt x="3656810" y="24043"/>
                  <a:pt x="3895344" y="0"/>
                </a:cubicBezTo>
                <a:cubicBezTo>
                  <a:pt x="4133879" y="-24043"/>
                  <a:pt x="4393984" y="-19577"/>
                  <a:pt x="4571619" y="0"/>
                </a:cubicBezTo>
                <a:cubicBezTo>
                  <a:pt x="4749255" y="19577"/>
                  <a:pt x="5179928" y="-6281"/>
                  <a:pt x="5410200" y="0"/>
                </a:cubicBezTo>
                <a:cubicBezTo>
                  <a:pt x="5410730" y="6954"/>
                  <a:pt x="5410934" y="12839"/>
                  <a:pt x="5410200" y="18288"/>
                </a:cubicBezTo>
                <a:cubicBezTo>
                  <a:pt x="5139060" y="6751"/>
                  <a:pt x="5121593" y="31035"/>
                  <a:pt x="4842129" y="18288"/>
                </a:cubicBezTo>
                <a:cubicBezTo>
                  <a:pt x="4562665" y="5541"/>
                  <a:pt x="4448273" y="9487"/>
                  <a:pt x="4328160" y="18288"/>
                </a:cubicBezTo>
                <a:cubicBezTo>
                  <a:pt x="4208047" y="27089"/>
                  <a:pt x="3760936" y="22567"/>
                  <a:pt x="3597783" y="18288"/>
                </a:cubicBezTo>
                <a:cubicBezTo>
                  <a:pt x="3434630" y="14009"/>
                  <a:pt x="3299718" y="33213"/>
                  <a:pt x="3029712" y="18288"/>
                </a:cubicBezTo>
                <a:cubicBezTo>
                  <a:pt x="2759706" y="3363"/>
                  <a:pt x="2640159" y="27394"/>
                  <a:pt x="2299335" y="18288"/>
                </a:cubicBezTo>
                <a:cubicBezTo>
                  <a:pt x="1958511" y="9182"/>
                  <a:pt x="1801186" y="28985"/>
                  <a:pt x="1514856" y="18288"/>
                </a:cubicBezTo>
                <a:cubicBezTo>
                  <a:pt x="1228526" y="7591"/>
                  <a:pt x="1063509" y="-5305"/>
                  <a:pt x="892683" y="18288"/>
                </a:cubicBezTo>
                <a:cubicBezTo>
                  <a:pt x="721857" y="41881"/>
                  <a:pt x="186945" y="-20897"/>
                  <a:pt x="0" y="18288"/>
                </a:cubicBezTo>
                <a:cubicBezTo>
                  <a:pt x="-570" y="9279"/>
                  <a:pt x="132" y="5100"/>
                  <a:pt x="0" y="0"/>
                </a:cubicBezTo>
                <a:close/>
              </a:path>
              <a:path w="5410200" h="18288" stroke="0" extrusionOk="0">
                <a:moveTo>
                  <a:pt x="0" y="0"/>
                </a:moveTo>
                <a:cubicBezTo>
                  <a:pt x="285096" y="-4925"/>
                  <a:pt x="376456" y="22268"/>
                  <a:pt x="622173" y="0"/>
                </a:cubicBezTo>
                <a:cubicBezTo>
                  <a:pt x="867890" y="-22268"/>
                  <a:pt x="1031392" y="7228"/>
                  <a:pt x="1136142" y="0"/>
                </a:cubicBezTo>
                <a:cubicBezTo>
                  <a:pt x="1240892" y="-7228"/>
                  <a:pt x="1561853" y="9877"/>
                  <a:pt x="1920621" y="0"/>
                </a:cubicBezTo>
                <a:cubicBezTo>
                  <a:pt x="2279389" y="-9877"/>
                  <a:pt x="2367255" y="19546"/>
                  <a:pt x="2542794" y="0"/>
                </a:cubicBezTo>
                <a:cubicBezTo>
                  <a:pt x="2718333" y="-19546"/>
                  <a:pt x="2866732" y="-22226"/>
                  <a:pt x="3164967" y="0"/>
                </a:cubicBezTo>
                <a:cubicBezTo>
                  <a:pt x="3463202" y="22226"/>
                  <a:pt x="3568055" y="-2765"/>
                  <a:pt x="3949446" y="0"/>
                </a:cubicBezTo>
                <a:cubicBezTo>
                  <a:pt x="4330837" y="2765"/>
                  <a:pt x="4287895" y="10557"/>
                  <a:pt x="4517517" y="0"/>
                </a:cubicBezTo>
                <a:cubicBezTo>
                  <a:pt x="4747139" y="-10557"/>
                  <a:pt x="5149588" y="8716"/>
                  <a:pt x="5410200" y="0"/>
                </a:cubicBezTo>
                <a:cubicBezTo>
                  <a:pt x="5409517" y="5414"/>
                  <a:pt x="5409480" y="12510"/>
                  <a:pt x="5410200" y="18288"/>
                </a:cubicBezTo>
                <a:cubicBezTo>
                  <a:pt x="5163327" y="41494"/>
                  <a:pt x="5008749" y="10693"/>
                  <a:pt x="4842129" y="18288"/>
                </a:cubicBezTo>
                <a:cubicBezTo>
                  <a:pt x="4675509" y="25883"/>
                  <a:pt x="4433401" y="-615"/>
                  <a:pt x="4165854" y="18288"/>
                </a:cubicBezTo>
                <a:cubicBezTo>
                  <a:pt x="3898308" y="37191"/>
                  <a:pt x="3809032" y="-8710"/>
                  <a:pt x="3543681" y="18288"/>
                </a:cubicBezTo>
                <a:cubicBezTo>
                  <a:pt x="3278330" y="45286"/>
                  <a:pt x="3073876" y="-15917"/>
                  <a:pt x="2759202" y="18288"/>
                </a:cubicBezTo>
                <a:cubicBezTo>
                  <a:pt x="2444528" y="52493"/>
                  <a:pt x="2204144" y="3372"/>
                  <a:pt x="1974723" y="18288"/>
                </a:cubicBezTo>
                <a:cubicBezTo>
                  <a:pt x="1745302" y="33204"/>
                  <a:pt x="1602335" y="31490"/>
                  <a:pt x="1406652" y="18288"/>
                </a:cubicBezTo>
                <a:cubicBezTo>
                  <a:pt x="1210969" y="5086"/>
                  <a:pt x="923948" y="3161"/>
                  <a:pt x="730377" y="18288"/>
                </a:cubicBezTo>
                <a:cubicBezTo>
                  <a:pt x="536806" y="33415"/>
                  <a:pt x="336496" y="-141"/>
                  <a:pt x="0" y="18288"/>
                </a:cubicBezTo>
                <a:cubicBezTo>
                  <a:pt x="-306" y="11061"/>
                  <a:pt x="-655" y="7751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83424D57-E781-1943-E3D7-4ACB23BEE6C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33147938"/>
              </p:ext>
            </p:extLst>
          </p:nvPr>
        </p:nvGraphicFramePr>
        <p:xfrm>
          <a:off x="4648018" y="640822"/>
          <a:ext cx="6900512" cy="553614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245A9F99-D9B1-4094-A2E2-B90AC1DB7B9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7FAF607-473A-4A43-A23D-BBFF5C4117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FBB7581-9231-4748-8A30-C66A25887D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4105" y="802955"/>
            <a:ext cx="4977976" cy="1454051"/>
          </a:xfrm>
        </p:spPr>
        <p:txBody>
          <a:bodyPr>
            <a:normAutofit/>
          </a:bodyPr>
          <a:lstStyle/>
          <a:p>
            <a:endParaRPr lang="en-US" sz="3600">
              <a:solidFill>
                <a:schemeClr val="tx2"/>
              </a:solidFill>
            </a:endParaRPr>
          </a:p>
        </p:txBody>
      </p:sp>
      <p:pic>
        <p:nvPicPr>
          <p:cNvPr id="7" name="Graphic 6" descr="Smiling Face with No Fill">
            <a:extLst>
              <a:ext uri="{FF2B5EF4-FFF2-40B4-BE49-F238E27FC236}">
                <a16:creationId xmlns:a16="http://schemas.microsoft.com/office/drawing/2014/main" id="{A1DDD2F2-A9A9-C885-5EC0-A1AE8F39442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86951" y="1793846"/>
            <a:ext cx="3620021" cy="3620021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22A5D5-2C37-43DE-BE5D-ACF42D0727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0574" y="2421682"/>
            <a:ext cx="4977578" cy="3639289"/>
          </a:xfrm>
        </p:spPr>
        <p:txBody>
          <a:bodyPr anchor="ctr">
            <a:normAutofit/>
          </a:bodyPr>
          <a:lstStyle/>
          <a:p>
            <a:r>
              <a:rPr lang="en-US" sz="1800">
                <a:solidFill>
                  <a:schemeClr val="tx2"/>
                </a:solidFill>
              </a:rPr>
              <a:t>Thanks</a:t>
            </a: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C5F6476F-D303-44D3-B30F-1BA348F0F6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flipH="1">
            <a:off x="2635" y="52996"/>
            <a:ext cx="5928607" cy="6805005"/>
            <a:chOff x="6095999" y="52996"/>
            <a:chExt cx="6093363" cy="6805005"/>
          </a:xfrm>
          <a:solidFill>
            <a:schemeClr val="accent5">
              <a:alpha val="10000"/>
            </a:schemeClr>
          </a:solidFill>
        </p:grpSpPr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C972EB4B-0539-4430-9340-8117B9D7C32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96001" y="52996"/>
              <a:ext cx="6093361" cy="6805003"/>
            </a:xfrm>
            <a:custGeom>
              <a:avLst/>
              <a:gdLst>
                <a:gd name="connsiteX0" fmla="*/ 3391253 w 5890489"/>
                <a:gd name="connsiteY0" fmla="*/ 0 h 6578438"/>
                <a:gd name="connsiteX1" fmla="*/ 3434974 w 5890489"/>
                <a:gd name="connsiteY1" fmla="*/ 646 h 6578438"/>
                <a:gd name="connsiteX2" fmla="*/ 3522419 w 5890489"/>
                <a:gd name="connsiteY2" fmla="*/ 2712 h 6578438"/>
                <a:gd name="connsiteX3" fmla="*/ 3610261 w 5890489"/>
                <a:gd name="connsiteY3" fmla="*/ 6458 h 6578438"/>
                <a:gd name="connsiteX4" fmla="*/ 3786872 w 5890489"/>
                <a:gd name="connsiteY4" fmla="*/ 20667 h 6578438"/>
                <a:gd name="connsiteX5" fmla="*/ 3962291 w 5890489"/>
                <a:gd name="connsiteY5" fmla="*/ 43530 h 6578438"/>
                <a:gd name="connsiteX6" fmla="*/ 4135855 w 5890489"/>
                <a:gd name="connsiteY6" fmla="*/ 75176 h 6578438"/>
                <a:gd name="connsiteX7" fmla="*/ 4307299 w 5890489"/>
                <a:gd name="connsiteY7" fmla="*/ 114315 h 6578438"/>
                <a:gd name="connsiteX8" fmla="*/ 4476358 w 5890489"/>
                <a:gd name="connsiteY8" fmla="*/ 160816 h 6578438"/>
                <a:gd name="connsiteX9" fmla="*/ 4559829 w 5890489"/>
                <a:gd name="connsiteY9" fmla="*/ 186779 h 6578438"/>
                <a:gd name="connsiteX10" fmla="*/ 4642901 w 5890489"/>
                <a:gd name="connsiteY10" fmla="*/ 213648 h 6578438"/>
                <a:gd name="connsiteX11" fmla="*/ 5280847 w 5890489"/>
                <a:gd name="connsiteY11" fmla="*/ 485936 h 6578438"/>
                <a:gd name="connsiteX12" fmla="*/ 5865400 w 5890489"/>
                <a:gd name="connsiteY12" fmla="*/ 851099 h 6578438"/>
                <a:gd name="connsiteX13" fmla="*/ 5890489 w 5890489"/>
                <a:gd name="connsiteY13" fmla="*/ 870950 h 6578438"/>
                <a:gd name="connsiteX14" fmla="*/ 5890489 w 5890489"/>
                <a:gd name="connsiteY14" fmla="*/ 1321814 h 6578438"/>
                <a:gd name="connsiteX15" fmla="*/ 5887395 w 5890489"/>
                <a:gd name="connsiteY15" fmla="*/ 1318952 h 6578438"/>
                <a:gd name="connsiteX16" fmla="*/ 5830291 w 5890489"/>
                <a:gd name="connsiteY16" fmla="*/ 1265992 h 6578438"/>
                <a:gd name="connsiteX17" fmla="*/ 5815981 w 5890489"/>
                <a:gd name="connsiteY17" fmla="*/ 1252687 h 6578438"/>
                <a:gd name="connsiteX18" fmla="*/ 5801142 w 5890489"/>
                <a:gd name="connsiteY18" fmla="*/ 1240158 h 6578438"/>
                <a:gd name="connsiteX19" fmla="*/ 5771464 w 5890489"/>
                <a:gd name="connsiteY19" fmla="*/ 1214969 h 6578438"/>
                <a:gd name="connsiteX20" fmla="*/ 5651030 w 5890489"/>
                <a:gd name="connsiteY20" fmla="*/ 1115767 h 6578438"/>
                <a:gd name="connsiteX21" fmla="*/ 5123183 w 5890489"/>
                <a:gd name="connsiteY21" fmla="*/ 780443 h 6578438"/>
                <a:gd name="connsiteX22" fmla="*/ 4533860 w 5890489"/>
                <a:gd name="connsiteY22" fmla="*/ 567701 h 6578438"/>
                <a:gd name="connsiteX23" fmla="*/ 4457281 w 5890489"/>
                <a:gd name="connsiteY23" fmla="*/ 550780 h 6578438"/>
                <a:gd name="connsiteX24" fmla="*/ 4380568 w 5890489"/>
                <a:gd name="connsiteY24" fmla="*/ 535279 h 6578438"/>
                <a:gd name="connsiteX25" fmla="*/ 4303325 w 5890489"/>
                <a:gd name="connsiteY25" fmla="*/ 522879 h 6578438"/>
                <a:gd name="connsiteX26" fmla="*/ 4264769 w 5890489"/>
                <a:gd name="connsiteY26" fmla="*/ 516679 h 6578438"/>
                <a:gd name="connsiteX27" fmla="*/ 4226082 w 5890489"/>
                <a:gd name="connsiteY27" fmla="*/ 511253 h 6578438"/>
                <a:gd name="connsiteX28" fmla="*/ 4070934 w 5890489"/>
                <a:gd name="connsiteY28" fmla="*/ 494848 h 6578438"/>
                <a:gd name="connsiteX29" fmla="*/ 3915521 w 5890489"/>
                <a:gd name="connsiteY29" fmla="*/ 486065 h 6578438"/>
                <a:gd name="connsiteX30" fmla="*/ 3760241 w 5890489"/>
                <a:gd name="connsiteY30" fmla="*/ 484257 h 6578438"/>
                <a:gd name="connsiteX31" fmla="*/ 3682734 w 5890489"/>
                <a:gd name="connsiteY31" fmla="*/ 486581 h 6578438"/>
                <a:gd name="connsiteX32" fmla="*/ 3605491 w 5890489"/>
                <a:gd name="connsiteY32" fmla="*/ 488907 h 6578438"/>
                <a:gd name="connsiteX33" fmla="*/ 3527454 w 5890489"/>
                <a:gd name="connsiteY33" fmla="*/ 493169 h 6578438"/>
                <a:gd name="connsiteX34" fmla="*/ 3449151 w 5890489"/>
                <a:gd name="connsiteY34" fmla="*/ 498336 h 6578438"/>
                <a:gd name="connsiteX35" fmla="*/ 3410067 w 5890489"/>
                <a:gd name="connsiteY35" fmla="*/ 500532 h 6578438"/>
                <a:gd name="connsiteX36" fmla="*/ 3371246 w 5890489"/>
                <a:gd name="connsiteY36" fmla="*/ 504279 h 6578438"/>
                <a:gd name="connsiteX37" fmla="*/ 3293739 w 5890489"/>
                <a:gd name="connsiteY37" fmla="*/ 511512 h 6578438"/>
                <a:gd name="connsiteX38" fmla="*/ 2689445 w 5890489"/>
                <a:gd name="connsiteY38" fmla="*/ 610198 h 6578438"/>
                <a:gd name="connsiteX39" fmla="*/ 2117875 w 5890489"/>
                <a:gd name="connsiteY39" fmla="*/ 800335 h 6578438"/>
                <a:gd name="connsiteX40" fmla="*/ 1981276 w 5890489"/>
                <a:gd name="connsiteY40" fmla="*/ 865566 h 6578438"/>
                <a:gd name="connsiteX41" fmla="*/ 1847991 w 5890489"/>
                <a:gd name="connsiteY41" fmla="*/ 938676 h 6578438"/>
                <a:gd name="connsiteX42" fmla="*/ 1783069 w 5890489"/>
                <a:gd name="connsiteY42" fmla="*/ 978718 h 6578438"/>
                <a:gd name="connsiteX43" fmla="*/ 1750609 w 5890489"/>
                <a:gd name="connsiteY43" fmla="*/ 998869 h 6578438"/>
                <a:gd name="connsiteX44" fmla="*/ 1734312 w 5890489"/>
                <a:gd name="connsiteY44" fmla="*/ 1008945 h 6578438"/>
                <a:gd name="connsiteX45" fmla="*/ 1718547 w 5890489"/>
                <a:gd name="connsiteY45" fmla="*/ 1019924 h 6578438"/>
                <a:gd name="connsiteX46" fmla="*/ 1655481 w 5890489"/>
                <a:gd name="connsiteY46" fmla="*/ 1063582 h 6578438"/>
                <a:gd name="connsiteX47" fmla="*/ 1593077 w 5890489"/>
                <a:gd name="connsiteY47" fmla="*/ 1108664 h 6578438"/>
                <a:gd name="connsiteX48" fmla="*/ 1532263 w 5890489"/>
                <a:gd name="connsiteY48" fmla="*/ 1156197 h 6578438"/>
                <a:gd name="connsiteX49" fmla="*/ 1472509 w 5890489"/>
                <a:gd name="connsiteY49" fmla="*/ 1205152 h 6578438"/>
                <a:gd name="connsiteX50" fmla="*/ 1414212 w 5890489"/>
                <a:gd name="connsiteY50" fmla="*/ 1256175 h 6578438"/>
                <a:gd name="connsiteX51" fmla="*/ 1357242 w 5890489"/>
                <a:gd name="connsiteY51" fmla="*/ 1308359 h 6578438"/>
                <a:gd name="connsiteX52" fmla="*/ 1153072 w 5890489"/>
                <a:gd name="connsiteY52" fmla="*/ 1529498 h 6578438"/>
                <a:gd name="connsiteX53" fmla="*/ 1002694 w 5890489"/>
                <a:gd name="connsiteY53" fmla="*/ 1770658 h 6578438"/>
                <a:gd name="connsiteX54" fmla="*/ 974076 w 5890489"/>
                <a:gd name="connsiteY54" fmla="*/ 1835371 h 6578438"/>
                <a:gd name="connsiteX55" fmla="*/ 949564 w 5890489"/>
                <a:gd name="connsiteY55" fmla="*/ 1903573 h 6578438"/>
                <a:gd name="connsiteX56" fmla="*/ 927173 w 5890489"/>
                <a:gd name="connsiteY56" fmla="*/ 1974229 h 6578438"/>
                <a:gd name="connsiteX57" fmla="*/ 906107 w 5890489"/>
                <a:gd name="connsiteY57" fmla="*/ 2046952 h 6578438"/>
                <a:gd name="connsiteX58" fmla="*/ 751092 w 5890489"/>
                <a:gd name="connsiteY58" fmla="*/ 2676266 h 6578438"/>
                <a:gd name="connsiteX59" fmla="*/ 547189 w 5890489"/>
                <a:gd name="connsiteY59" fmla="*/ 3308422 h 6578438"/>
                <a:gd name="connsiteX60" fmla="*/ 441195 w 5890489"/>
                <a:gd name="connsiteY60" fmla="*/ 3866306 h 6578438"/>
                <a:gd name="connsiteX61" fmla="*/ 527182 w 5890489"/>
                <a:gd name="connsiteY61" fmla="*/ 4439174 h 6578438"/>
                <a:gd name="connsiteX62" fmla="*/ 775073 w 5890489"/>
                <a:gd name="connsiteY62" fmla="*/ 4987240 h 6578438"/>
                <a:gd name="connsiteX63" fmla="*/ 943206 w 5890489"/>
                <a:gd name="connsiteY63" fmla="*/ 5244933 h 6578438"/>
                <a:gd name="connsiteX64" fmla="*/ 1133728 w 5890489"/>
                <a:gd name="connsiteY64" fmla="*/ 5490356 h 6578438"/>
                <a:gd name="connsiteX65" fmla="*/ 1359626 w 5890489"/>
                <a:gd name="connsiteY65" fmla="*/ 5709815 h 6578438"/>
                <a:gd name="connsiteX66" fmla="*/ 1481254 w 5890489"/>
                <a:gd name="connsiteY66" fmla="*/ 5809146 h 6578438"/>
                <a:gd name="connsiteX67" fmla="*/ 1543260 w 5890489"/>
                <a:gd name="connsiteY67" fmla="*/ 5856940 h 6578438"/>
                <a:gd name="connsiteX68" fmla="*/ 1607518 w 5890489"/>
                <a:gd name="connsiteY68" fmla="*/ 5901374 h 6578438"/>
                <a:gd name="connsiteX69" fmla="*/ 2145566 w 5890489"/>
                <a:gd name="connsiteY69" fmla="*/ 6193814 h 6578438"/>
                <a:gd name="connsiteX70" fmla="*/ 2214991 w 5890489"/>
                <a:gd name="connsiteY70" fmla="*/ 6221844 h 6578438"/>
                <a:gd name="connsiteX71" fmla="*/ 2249307 w 5890489"/>
                <a:gd name="connsiteY71" fmla="*/ 6236182 h 6578438"/>
                <a:gd name="connsiteX72" fmla="*/ 2284285 w 5890489"/>
                <a:gd name="connsiteY72" fmla="*/ 6248711 h 6578438"/>
                <a:gd name="connsiteX73" fmla="*/ 2354241 w 5890489"/>
                <a:gd name="connsiteY73" fmla="*/ 6273124 h 6578438"/>
                <a:gd name="connsiteX74" fmla="*/ 2371597 w 5890489"/>
                <a:gd name="connsiteY74" fmla="*/ 6279324 h 6578438"/>
                <a:gd name="connsiteX75" fmla="*/ 2387894 w 5890489"/>
                <a:gd name="connsiteY75" fmla="*/ 6287719 h 6578438"/>
                <a:gd name="connsiteX76" fmla="*/ 2421414 w 5890489"/>
                <a:gd name="connsiteY76" fmla="*/ 6302186 h 6578438"/>
                <a:gd name="connsiteX77" fmla="*/ 2489117 w 5890489"/>
                <a:gd name="connsiteY77" fmla="*/ 6329441 h 6578438"/>
                <a:gd name="connsiteX78" fmla="*/ 2522902 w 5890489"/>
                <a:gd name="connsiteY78" fmla="*/ 6343134 h 6578438"/>
                <a:gd name="connsiteX79" fmla="*/ 2556953 w 5890489"/>
                <a:gd name="connsiteY79" fmla="*/ 6356051 h 6578438"/>
                <a:gd name="connsiteX80" fmla="*/ 2695009 w 5890489"/>
                <a:gd name="connsiteY80" fmla="*/ 6401905 h 6578438"/>
                <a:gd name="connsiteX81" fmla="*/ 3268035 w 5890489"/>
                <a:gd name="connsiteY81" fmla="*/ 6501238 h 6578438"/>
                <a:gd name="connsiteX82" fmla="*/ 3341038 w 5890489"/>
                <a:gd name="connsiteY82" fmla="*/ 6506145 h 6578438"/>
                <a:gd name="connsiteX83" fmla="*/ 3414703 w 5890489"/>
                <a:gd name="connsiteY83" fmla="*/ 6507050 h 6578438"/>
                <a:gd name="connsiteX84" fmla="*/ 3488237 w 5890489"/>
                <a:gd name="connsiteY84" fmla="*/ 6508212 h 6578438"/>
                <a:gd name="connsiteX85" fmla="*/ 3524142 w 5890489"/>
                <a:gd name="connsiteY85" fmla="*/ 6507955 h 6578438"/>
                <a:gd name="connsiteX86" fmla="*/ 3559252 w 5890489"/>
                <a:gd name="connsiteY86" fmla="*/ 6506921 h 6578438"/>
                <a:gd name="connsiteX87" fmla="*/ 3629207 w 5890489"/>
                <a:gd name="connsiteY87" fmla="*/ 6503045 h 6578438"/>
                <a:gd name="connsiteX88" fmla="*/ 3698633 w 5890489"/>
                <a:gd name="connsiteY88" fmla="*/ 6496845 h 6578438"/>
                <a:gd name="connsiteX89" fmla="*/ 3733213 w 5890489"/>
                <a:gd name="connsiteY89" fmla="*/ 6493357 h 6578438"/>
                <a:gd name="connsiteX90" fmla="*/ 3767529 w 5890489"/>
                <a:gd name="connsiteY90" fmla="*/ 6488707 h 6578438"/>
                <a:gd name="connsiteX91" fmla="*/ 3801845 w 5890489"/>
                <a:gd name="connsiteY91" fmla="*/ 6484057 h 6578438"/>
                <a:gd name="connsiteX92" fmla="*/ 3835895 w 5890489"/>
                <a:gd name="connsiteY92" fmla="*/ 6478116 h 6578438"/>
                <a:gd name="connsiteX93" fmla="*/ 4364801 w 5890489"/>
                <a:gd name="connsiteY93" fmla="*/ 6308517 h 6578438"/>
                <a:gd name="connsiteX94" fmla="*/ 4861379 w 5890489"/>
                <a:gd name="connsiteY94" fmla="*/ 6000576 h 6578438"/>
                <a:gd name="connsiteX95" fmla="*/ 5341263 w 5890489"/>
                <a:gd name="connsiteY95" fmla="*/ 5605834 h 6578438"/>
                <a:gd name="connsiteX96" fmla="*/ 5587301 w 5890489"/>
                <a:gd name="connsiteY96" fmla="*/ 5390379 h 6578438"/>
                <a:gd name="connsiteX97" fmla="*/ 5849105 w 5890489"/>
                <a:gd name="connsiteY97" fmla="*/ 5176344 h 6578438"/>
                <a:gd name="connsiteX98" fmla="*/ 5890489 w 5890489"/>
                <a:gd name="connsiteY98" fmla="*/ 5145260 h 6578438"/>
                <a:gd name="connsiteX99" fmla="*/ 5890489 w 5890489"/>
                <a:gd name="connsiteY99" fmla="*/ 5995323 h 6578438"/>
                <a:gd name="connsiteX100" fmla="*/ 5811477 w 5890489"/>
                <a:gd name="connsiteY100" fmla="*/ 6077819 h 6578438"/>
                <a:gd name="connsiteX101" fmla="*/ 5301384 w 5890489"/>
                <a:gd name="connsiteY101" fmla="*/ 6542958 h 6578438"/>
                <a:gd name="connsiteX102" fmla="*/ 5252008 w 5890489"/>
                <a:gd name="connsiteY102" fmla="*/ 6578438 h 6578438"/>
                <a:gd name="connsiteX103" fmla="*/ 1653730 w 5890489"/>
                <a:gd name="connsiteY103" fmla="*/ 6578438 h 6578438"/>
                <a:gd name="connsiteX104" fmla="*/ 1549768 w 5890489"/>
                <a:gd name="connsiteY104" fmla="*/ 6488821 h 6578438"/>
                <a:gd name="connsiteX105" fmla="*/ 1298282 w 5890489"/>
                <a:gd name="connsiteY105" fmla="*/ 6243932 h 6578438"/>
                <a:gd name="connsiteX106" fmla="*/ 1237999 w 5890489"/>
                <a:gd name="connsiteY106" fmla="*/ 6181671 h 6578438"/>
                <a:gd name="connsiteX107" fmla="*/ 1179967 w 5890489"/>
                <a:gd name="connsiteY107" fmla="*/ 6117862 h 6578438"/>
                <a:gd name="connsiteX108" fmla="*/ 1121936 w 5890489"/>
                <a:gd name="connsiteY108" fmla="*/ 6054569 h 6578438"/>
                <a:gd name="connsiteX109" fmla="*/ 1065628 w 5890489"/>
                <a:gd name="connsiteY109" fmla="*/ 5990243 h 6578438"/>
                <a:gd name="connsiteX110" fmla="*/ 954335 w 5890489"/>
                <a:gd name="connsiteY110" fmla="*/ 5861460 h 6578438"/>
                <a:gd name="connsiteX111" fmla="*/ 898953 w 5890489"/>
                <a:gd name="connsiteY111" fmla="*/ 5797393 h 6578438"/>
                <a:gd name="connsiteX112" fmla="*/ 842908 w 5890489"/>
                <a:gd name="connsiteY112" fmla="*/ 5733582 h 6578438"/>
                <a:gd name="connsiteX113" fmla="*/ 622442 w 5890489"/>
                <a:gd name="connsiteY113" fmla="*/ 5471884 h 6578438"/>
                <a:gd name="connsiteX114" fmla="*/ 425559 w 5890489"/>
                <a:gd name="connsiteY114" fmla="*/ 5190036 h 6578438"/>
                <a:gd name="connsiteX115" fmla="*/ 123877 w 5890489"/>
                <a:gd name="connsiteY115" fmla="*/ 4564210 h 6578438"/>
                <a:gd name="connsiteX116" fmla="*/ 130 w 5890489"/>
                <a:gd name="connsiteY116" fmla="*/ 3865530 h 6578438"/>
                <a:gd name="connsiteX117" fmla="*/ 30602 w 5890489"/>
                <a:gd name="connsiteY117" fmla="*/ 3505793 h 6578438"/>
                <a:gd name="connsiteX118" fmla="*/ 126924 w 5890489"/>
                <a:gd name="connsiteY118" fmla="*/ 3157164 h 6578438"/>
                <a:gd name="connsiteX119" fmla="*/ 334803 w 5890489"/>
                <a:gd name="connsiteY119" fmla="*/ 2560530 h 6578438"/>
                <a:gd name="connsiteX120" fmla="*/ 381176 w 5890489"/>
                <a:gd name="connsiteY120" fmla="*/ 2409144 h 6578438"/>
                <a:gd name="connsiteX121" fmla="*/ 425825 w 5890489"/>
                <a:gd name="connsiteY121" fmla="*/ 2255819 h 6578438"/>
                <a:gd name="connsiteX122" fmla="*/ 470210 w 5890489"/>
                <a:gd name="connsiteY122" fmla="*/ 2099523 h 6578438"/>
                <a:gd name="connsiteX123" fmla="*/ 492998 w 5890489"/>
                <a:gd name="connsiteY123" fmla="*/ 2020213 h 6578438"/>
                <a:gd name="connsiteX124" fmla="*/ 517509 w 5890489"/>
                <a:gd name="connsiteY124" fmla="*/ 1939224 h 6578438"/>
                <a:gd name="connsiteX125" fmla="*/ 544007 w 5890489"/>
                <a:gd name="connsiteY125" fmla="*/ 1857201 h 6578438"/>
                <a:gd name="connsiteX126" fmla="*/ 573288 w 5890489"/>
                <a:gd name="connsiteY126" fmla="*/ 1774274 h 6578438"/>
                <a:gd name="connsiteX127" fmla="*/ 606146 w 5890489"/>
                <a:gd name="connsiteY127" fmla="*/ 1690832 h 6578438"/>
                <a:gd name="connsiteX128" fmla="*/ 644569 w 5890489"/>
                <a:gd name="connsiteY128" fmla="*/ 1607775 h 6578438"/>
                <a:gd name="connsiteX129" fmla="*/ 837874 w 5890489"/>
                <a:gd name="connsiteY129" fmla="*/ 1297638 h 6578438"/>
                <a:gd name="connsiteX130" fmla="*/ 1069602 w 5890489"/>
                <a:gd name="connsiteY130" fmla="*/ 1032194 h 6578438"/>
                <a:gd name="connsiteX131" fmla="*/ 1130548 w 5890489"/>
                <a:gd name="connsiteY131" fmla="*/ 970839 h 6578438"/>
                <a:gd name="connsiteX132" fmla="*/ 1192024 w 5890489"/>
                <a:gd name="connsiteY132" fmla="*/ 910129 h 6578438"/>
                <a:gd name="connsiteX133" fmla="*/ 1255356 w 5890489"/>
                <a:gd name="connsiteY133" fmla="*/ 850841 h 6578438"/>
                <a:gd name="connsiteX134" fmla="*/ 1319614 w 5890489"/>
                <a:gd name="connsiteY134" fmla="*/ 792068 h 6578438"/>
                <a:gd name="connsiteX135" fmla="*/ 1385728 w 5890489"/>
                <a:gd name="connsiteY135" fmla="*/ 734975 h 6578438"/>
                <a:gd name="connsiteX136" fmla="*/ 1452768 w 5890489"/>
                <a:gd name="connsiteY136" fmla="*/ 678528 h 6578438"/>
                <a:gd name="connsiteX137" fmla="*/ 1469594 w 5890489"/>
                <a:gd name="connsiteY137" fmla="*/ 664449 h 6578438"/>
                <a:gd name="connsiteX138" fmla="*/ 1487083 w 5890489"/>
                <a:gd name="connsiteY138" fmla="*/ 651015 h 6578438"/>
                <a:gd name="connsiteX139" fmla="*/ 1522193 w 5890489"/>
                <a:gd name="connsiteY139" fmla="*/ 624277 h 6578438"/>
                <a:gd name="connsiteX140" fmla="*/ 1592415 w 5890489"/>
                <a:gd name="connsiteY140" fmla="*/ 570671 h 6578438"/>
                <a:gd name="connsiteX141" fmla="*/ 1738287 w 5890489"/>
                <a:gd name="connsiteY141" fmla="*/ 469402 h 6578438"/>
                <a:gd name="connsiteX142" fmla="*/ 1890918 w 5890489"/>
                <a:gd name="connsiteY142" fmla="*/ 376530 h 6578438"/>
                <a:gd name="connsiteX143" fmla="*/ 2555363 w 5890489"/>
                <a:gd name="connsiteY143" fmla="*/ 105274 h 6578438"/>
                <a:gd name="connsiteX144" fmla="*/ 3259291 w 5890489"/>
                <a:gd name="connsiteY144" fmla="*/ 3229 h 6578438"/>
                <a:gd name="connsiteX145" fmla="*/ 3347265 w 5890489"/>
                <a:gd name="connsiteY145" fmla="*/ 903 h 65784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</a:cxnLst>
              <a:rect l="l" t="t" r="r" b="b"/>
              <a:pathLst>
                <a:path w="5890489" h="6578438">
                  <a:moveTo>
                    <a:pt x="3391253" y="0"/>
                  </a:moveTo>
                  <a:lnTo>
                    <a:pt x="3434974" y="646"/>
                  </a:lnTo>
                  <a:lnTo>
                    <a:pt x="3522419" y="2712"/>
                  </a:lnTo>
                  <a:cubicBezTo>
                    <a:pt x="3551567" y="3488"/>
                    <a:pt x="3580451" y="3746"/>
                    <a:pt x="3610261" y="6458"/>
                  </a:cubicBezTo>
                  <a:cubicBezTo>
                    <a:pt x="3669353" y="10850"/>
                    <a:pt x="3728179" y="14337"/>
                    <a:pt x="3786872" y="20667"/>
                  </a:cubicBezTo>
                  <a:lnTo>
                    <a:pt x="3962291" y="43530"/>
                  </a:lnTo>
                  <a:lnTo>
                    <a:pt x="4135855" y="75176"/>
                  </a:lnTo>
                  <a:cubicBezTo>
                    <a:pt x="4193224" y="87836"/>
                    <a:pt x="4250328" y="101398"/>
                    <a:pt x="4307299" y="114315"/>
                  </a:cubicBezTo>
                  <a:cubicBezTo>
                    <a:pt x="4364139" y="128394"/>
                    <a:pt x="4420050" y="145575"/>
                    <a:pt x="4476358" y="160816"/>
                  </a:cubicBezTo>
                  <a:cubicBezTo>
                    <a:pt x="4504580" y="167921"/>
                    <a:pt x="4532138" y="177995"/>
                    <a:pt x="4559829" y="186779"/>
                  </a:cubicBezTo>
                  <a:lnTo>
                    <a:pt x="4642901" y="213648"/>
                  </a:lnTo>
                  <a:cubicBezTo>
                    <a:pt x="4863234" y="288307"/>
                    <a:pt x="5076414" y="379371"/>
                    <a:pt x="5280847" y="485936"/>
                  </a:cubicBezTo>
                  <a:cubicBezTo>
                    <a:pt x="5485018" y="592631"/>
                    <a:pt x="5681768" y="713145"/>
                    <a:pt x="5865400" y="851099"/>
                  </a:cubicBezTo>
                  <a:lnTo>
                    <a:pt x="5890489" y="870950"/>
                  </a:lnTo>
                  <a:lnTo>
                    <a:pt x="5890489" y="1321814"/>
                  </a:lnTo>
                  <a:lnTo>
                    <a:pt x="5887395" y="1318952"/>
                  </a:lnTo>
                  <a:lnTo>
                    <a:pt x="5830291" y="1265992"/>
                  </a:lnTo>
                  <a:lnTo>
                    <a:pt x="5815981" y="1252687"/>
                  </a:lnTo>
                  <a:lnTo>
                    <a:pt x="5801142" y="1240158"/>
                  </a:lnTo>
                  <a:lnTo>
                    <a:pt x="5771464" y="1214969"/>
                  </a:lnTo>
                  <a:cubicBezTo>
                    <a:pt x="5731849" y="1181385"/>
                    <a:pt x="5692897" y="1146896"/>
                    <a:pt x="5651030" y="1115767"/>
                  </a:cubicBezTo>
                  <a:cubicBezTo>
                    <a:pt x="5487534" y="986985"/>
                    <a:pt x="5311321" y="872542"/>
                    <a:pt x="5123183" y="780443"/>
                  </a:cubicBezTo>
                  <a:cubicBezTo>
                    <a:pt x="4935309" y="688087"/>
                    <a:pt x="4737102" y="616398"/>
                    <a:pt x="4533860" y="567701"/>
                  </a:cubicBezTo>
                  <a:lnTo>
                    <a:pt x="4457281" y="550780"/>
                  </a:lnTo>
                  <a:cubicBezTo>
                    <a:pt x="4431709" y="545484"/>
                    <a:pt x="4406536" y="538896"/>
                    <a:pt x="4380568" y="535279"/>
                  </a:cubicBezTo>
                  <a:lnTo>
                    <a:pt x="4303325" y="522879"/>
                  </a:lnTo>
                  <a:lnTo>
                    <a:pt x="4264769" y="516679"/>
                  </a:lnTo>
                  <a:cubicBezTo>
                    <a:pt x="4251918" y="514612"/>
                    <a:pt x="4239067" y="512415"/>
                    <a:pt x="4226082" y="511253"/>
                  </a:cubicBezTo>
                  <a:cubicBezTo>
                    <a:pt x="4174145" y="505829"/>
                    <a:pt x="4122606" y="499498"/>
                    <a:pt x="4070934" y="494848"/>
                  </a:cubicBezTo>
                  <a:lnTo>
                    <a:pt x="3915521" y="486065"/>
                  </a:lnTo>
                  <a:lnTo>
                    <a:pt x="3760241" y="484257"/>
                  </a:lnTo>
                  <a:cubicBezTo>
                    <a:pt x="3734405" y="483869"/>
                    <a:pt x="3708571" y="485936"/>
                    <a:pt x="3682734" y="486581"/>
                  </a:cubicBezTo>
                  <a:lnTo>
                    <a:pt x="3605491" y="488907"/>
                  </a:lnTo>
                  <a:cubicBezTo>
                    <a:pt x="3579921" y="489165"/>
                    <a:pt x="3553555" y="491490"/>
                    <a:pt x="3527454" y="493169"/>
                  </a:cubicBezTo>
                  <a:lnTo>
                    <a:pt x="3449151" y="498336"/>
                  </a:lnTo>
                  <a:lnTo>
                    <a:pt x="3410067" y="500532"/>
                  </a:lnTo>
                  <a:lnTo>
                    <a:pt x="3371246" y="504279"/>
                  </a:lnTo>
                  <a:cubicBezTo>
                    <a:pt x="3345410" y="506862"/>
                    <a:pt x="3319575" y="509315"/>
                    <a:pt x="3293739" y="511512"/>
                  </a:cubicBezTo>
                  <a:cubicBezTo>
                    <a:pt x="3087450" y="531662"/>
                    <a:pt x="2885531" y="563180"/>
                    <a:pt x="2689445" y="610198"/>
                  </a:cubicBezTo>
                  <a:cubicBezTo>
                    <a:pt x="2493357" y="657344"/>
                    <a:pt x="2302303" y="719088"/>
                    <a:pt x="2117875" y="800335"/>
                  </a:cubicBezTo>
                  <a:cubicBezTo>
                    <a:pt x="2072298" y="821648"/>
                    <a:pt x="2026854" y="843606"/>
                    <a:pt x="1981276" y="865566"/>
                  </a:cubicBezTo>
                  <a:cubicBezTo>
                    <a:pt x="1937025" y="889978"/>
                    <a:pt x="1891978" y="913229"/>
                    <a:pt x="1847991" y="938676"/>
                  </a:cubicBezTo>
                  <a:lnTo>
                    <a:pt x="1783069" y="978718"/>
                  </a:lnTo>
                  <a:lnTo>
                    <a:pt x="1750609" y="998869"/>
                  </a:lnTo>
                  <a:lnTo>
                    <a:pt x="1734312" y="1008945"/>
                  </a:lnTo>
                  <a:lnTo>
                    <a:pt x="1718547" y="1019924"/>
                  </a:lnTo>
                  <a:lnTo>
                    <a:pt x="1655481" y="1063582"/>
                  </a:lnTo>
                  <a:cubicBezTo>
                    <a:pt x="1634414" y="1078178"/>
                    <a:pt x="1612950" y="1092259"/>
                    <a:pt x="1593077" y="1108664"/>
                  </a:cubicBezTo>
                  <a:lnTo>
                    <a:pt x="1532263" y="1156197"/>
                  </a:lnTo>
                  <a:cubicBezTo>
                    <a:pt x="1511992" y="1172085"/>
                    <a:pt x="1491587" y="1187844"/>
                    <a:pt x="1472509" y="1205152"/>
                  </a:cubicBezTo>
                  <a:lnTo>
                    <a:pt x="1414212" y="1256175"/>
                  </a:lnTo>
                  <a:cubicBezTo>
                    <a:pt x="1395001" y="1273354"/>
                    <a:pt x="1375127" y="1290147"/>
                    <a:pt x="1357242" y="1308359"/>
                  </a:cubicBezTo>
                  <a:cubicBezTo>
                    <a:pt x="1283178" y="1379532"/>
                    <a:pt x="1212163" y="1452513"/>
                    <a:pt x="1153072" y="1529498"/>
                  </a:cubicBezTo>
                  <a:cubicBezTo>
                    <a:pt x="1090933" y="1605578"/>
                    <a:pt x="1043501" y="1685794"/>
                    <a:pt x="1002694" y="1770658"/>
                  </a:cubicBezTo>
                  <a:lnTo>
                    <a:pt x="974076" y="1835371"/>
                  </a:lnTo>
                  <a:lnTo>
                    <a:pt x="949564" y="1903573"/>
                  </a:lnTo>
                  <a:cubicBezTo>
                    <a:pt x="940820" y="1925661"/>
                    <a:pt x="934593" y="1950719"/>
                    <a:pt x="927173" y="1974229"/>
                  </a:cubicBezTo>
                  <a:cubicBezTo>
                    <a:pt x="920019" y="1998254"/>
                    <a:pt x="912468" y="2021504"/>
                    <a:pt x="906107" y="2046952"/>
                  </a:cubicBezTo>
                  <a:cubicBezTo>
                    <a:pt x="853906" y="2245614"/>
                    <a:pt x="809918" y="2463136"/>
                    <a:pt x="751092" y="2676266"/>
                  </a:cubicBezTo>
                  <a:cubicBezTo>
                    <a:pt x="693458" y="2889912"/>
                    <a:pt x="624166" y="3100976"/>
                    <a:pt x="547189" y="3308422"/>
                  </a:cubicBezTo>
                  <a:cubicBezTo>
                    <a:pt x="479617" y="3487580"/>
                    <a:pt x="444109" y="3675523"/>
                    <a:pt x="441195" y="3866306"/>
                  </a:cubicBezTo>
                  <a:cubicBezTo>
                    <a:pt x="438014" y="4057089"/>
                    <a:pt x="469282" y="4250456"/>
                    <a:pt x="527182" y="4439174"/>
                  </a:cubicBezTo>
                  <a:cubicBezTo>
                    <a:pt x="584815" y="4628278"/>
                    <a:pt x="671067" y="4811828"/>
                    <a:pt x="775073" y="4987240"/>
                  </a:cubicBezTo>
                  <a:cubicBezTo>
                    <a:pt x="827009" y="5075075"/>
                    <a:pt x="884246" y="5160327"/>
                    <a:pt x="943206" y="5244933"/>
                  </a:cubicBezTo>
                  <a:cubicBezTo>
                    <a:pt x="1002296" y="5329411"/>
                    <a:pt x="1064964" y="5412337"/>
                    <a:pt x="1133728" y="5490356"/>
                  </a:cubicBezTo>
                  <a:cubicBezTo>
                    <a:pt x="1203949" y="5567728"/>
                    <a:pt x="1279337" y="5642259"/>
                    <a:pt x="1359626" y="5709815"/>
                  </a:cubicBezTo>
                  <a:cubicBezTo>
                    <a:pt x="1398711" y="5744949"/>
                    <a:pt x="1439916" y="5777241"/>
                    <a:pt x="1481254" y="5809146"/>
                  </a:cubicBezTo>
                  <a:cubicBezTo>
                    <a:pt x="1501922" y="5825163"/>
                    <a:pt x="1522325" y="5841309"/>
                    <a:pt x="1543260" y="5856940"/>
                  </a:cubicBezTo>
                  <a:cubicBezTo>
                    <a:pt x="1564591" y="5871923"/>
                    <a:pt x="1585921" y="5886777"/>
                    <a:pt x="1607518" y="5901374"/>
                  </a:cubicBezTo>
                  <a:cubicBezTo>
                    <a:pt x="1778565" y="6019693"/>
                    <a:pt x="1961271" y="6115924"/>
                    <a:pt x="2145566" y="6193814"/>
                  </a:cubicBezTo>
                  <a:lnTo>
                    <a:pt x="2214991" y="6221844"/>
                  </a:lnTo>
                  <a:lnTo>
                    <a:pt x="2249307" y="6236182"/>
                  </a:lnTo>
                  <a:cubicBezTo>
                    <a:pt x="2260702" y="6241089"/>
                    <a:pt x="2272625" y="6244577"/>
                    <a:pt x="2284285" y="6248711"/>
                  </a:cubicBezTo>
                  <a:lnTo>
                    <a:pt x="2354241" y="6273124"/>
                  </a:lnTo>
                  <a:cubicBezTo>
                    <a:pt x="2360070" y="6275190"/>
                    <a:pt x="2365899" y="6277128"/>
                    <a:pt x="2371597" y="6279324"/>
                  </a:cubicBezTo>
                  <a:cubicBezTo>
                    <a:pt x="2377161" y="6281778"/>
                    <a:pt x="2382329" y="6285007"/>
                    <a:pt x="2387894" y="6287719"/>
                  </a:cubicBezTo>
                  <a:cubicBezTo>
                    <a:pt x="2398757" y="6293274"/>
                    <a:pt x="2410153" y="6297666"/>
                    <a:pt x="2421414" y="6302186"/>
                  </a:cubicBezTo>
                  <a:lnTo>
                    <a:pt x="2489117" y="6329441"/>
                  </a:lnTo>
                  <a:lnTo>
                    <a:pt x="2522902" y="6343134"/>
                  </a:lnTo>
                  <a:cubicBezTo>
                    <a:pt x="2534165" y="6347654"/>
                    <a:pt x="2545294" y="6352563"/>
                    <a:pt x="2556953" y="6356051"/>
                  </a:cubicBezTo>
                  <a:lnTo>
                    <a:pt x="2695009" y="6401905"/>
                  </a:lnTo>
                  <a:cubicBezTo>
                    <a:pt x="2880895" y="6457190"/>
                    <a:pt x="3073141" y="6489095"/>
                    <a:pt x="3268035" y="6501238"/>
                  </a:cubicBezTo>
                  <a:cubicBezTo>
                    <a:pt x="3292413" y="6502659"/>
                    <a:pt x="3316527" y="6505629"/>
                    <a:pt x="3341038" y="6506145"/>
                  </a:cubicBezTo>
                  <a:lnTo>
                    <a:pt x="3414703" y="6507050"/>
                  </a:lnTo>
                  <a:lnTo>
                    <a:pt x="3488237" y="6508212"/>
                  </a:lnTo>
                  <a:cubicBezTo>
                    <a:pt x="3500690" y="6508729"/>
                    <a:pt x="3512483" y="6508471"/>
                    <a:pt x="3524142" y="6507955"/>
                  </a:cubicBezTo>
                  <a:lnTo>
                    <a:pt x="3559252" y="6506921"/>
                  </a:lnTo>
                  <a:cubicBezTo>
                    <a:pt x="3582835" y="6506792"/>
                    <a:pt x="3605889" y="6504467"/>
                    <a:pt x="3629207" y="6503045"/>
                  </a:cubicBezTo>
                  <a:cubicBezTo>
                    <a:pt x="3652526" y="6502012"/>
                    <a:pt x="3675579" y="6499171"/>
                    <a:pt x="3698633" y="6496845"/>
                  </a:cubicBezTo>
                  <a:cubicBezTo>
                    <a:pt x="3710160" y="6495683"/>
                    <a:pt x="3721819" y="6494907"/>
                    <a:pt x="3733213" y="6493357"/>
                  </a:cubicBezTo>
                  <a:lnTo>
                    <a:pt x="3767529" y="6488707"/>
                  </a:lnTo>
                  <a:lnTo>
                    <a:pt x="3801845" y="6484057"/>
                  </a:lnTo>
                  <a:lnTo>
                    <a:pt x="3835895" y="6478116"/>
                  </a:lnTo>
                  <a:cubicBezTo>
                    <a:pt x="4017673" y="6446727"/>
                    <a:pt x="4194152" y="6390281"/>
                    <a:pt x="4364801" y="6308517"/>
                  </a:cubicBezTo>
                  <a:cubicBezTo>
                    <a:pt x="4535583" y="6227139"/>
                    <a:pt x="4700138" y="6120962"/>
                    <a:pt x="4861379" y="6000576"/>
                  </a:cubicBezTo>
                  <a:cubicBezTo>
                    <a:pt x="5022621" y="5879931"/>
                    <a:pt x="5180684" y="5745337"/>
                    <a:pt x="5341263" y="5605834"/>
                  </a:cubicBezTo>
                  <a:lnTo>
                    <a:pt x="5587301" y="5390379"/>
                  </a:lnTo>
                  <a:cubicBezTo>
                    <a:pt x="5674216" y="5315718"/>
                    <a:pt x="5761527" y="5244416"/>
                    <a:pt x="5849105" y="5176344"/>
                  </a:cubicBezTo>
                  <a:lnTo>
                    <a:pt x="5890489" y="5145260"/>
                  </a:lnTo>
                  <a:lnTo>
                    <a:pt x="5890489" y="5995323"/>
                  </a:lnTo>
                  <a:lnTo>
                    <a:pt x="5811477" y="6077819"/>
                  </a:lnTo>
                  <a:cubicBezTo>
                    <a:pt x="5654739" y="6238377"/>
                    <a:pt x="5487138" y="6396093"/>
                    <a:pt x="5301384" y="6542958"/>
                  </a:cubicBezTo>
                  <a:lnTo>
                    <a:pt x="5252008" y="6578438"/>
                  </a:lnTo>
                  <a:lnTo>
                    <a:pt x="1653730" y="6578438"/>
                  </a:lnTo>
                  <a:lnTo>
                    <a:pt x="1549768" y="6488821"/>
                  </a:lnTo>
                  <a:cubicBezTo>
                    <a:pt x="1461976" y="6409495"/>
                    <a:pt x="1378573" y="6327182"/>
                    <a:pt x="1298282" y="6243932"/>
                  </a:cubicBezTo>
                  <a:cubicBezTo>
                    <a:pt x="1278277" y="6223006"/>
                    <a:pt x="1258138" y="6202210"/>
                    <a:pt x="1237999" y="6181671"/>
                  </a:cubicBezTo>
                  <a:lnTo>
                    <a:pt x="1179967" y="6117862"/>
                  </a:lnTo>
                  <a:lnTo>
                    <a:pt x="1121936" y="6054569"/>
                  </a:lnTo>
                  <a:cubicBezTo>
                    <a:pt x="1102328" y="6033644"/>
                    <a:pt x="1084573" y="6011427"/>
                    <a:pt x="1065628" y="5990243"/>
                  </a:cubicBezTo>
                  <a:cubicBezTo>
                    <a:pt x="1028662" y="5947099"/>
                    <a:pt x="990239" y="5904991"/>
                    <a:pt x="954335" y="5861460"/>
                  </a:cubicBezTo>
                  <a:cubicBezTo>
                    <a:pt x="936050" y="5840018"/>
                    <a:pt x="917634" y="5818446"/>
                    <a:pt x="898953" y="5797393"/>
                  </a:cubicBezTo>
                  <a:cubicBezTo>
                    <a:pt x="880404" y="5776208"/>
                    <a:pt x="861325" y="5755412"/>
                    <a:pt x="842908" y="5733582"/>
                  </a:cubicBezTo>
                  <a:cubicBezTo>
                    <a:pt x="767919" y="5647942"/>
                    <a:pt x="693061" y="5561786"/>
                    <a:pt x="622442" y="5471884"/>
                  </a:cubicBezTo>
                  <a:cubicBezTo>
                    <a:pt x="551559" y="5382112"/>
                    <a:pt x="486639" y="5287430"/>
                    <a:pt x="425559" y="5190036"/>
                  </a:cubicBezTo>
                  <a:cubicBezTo>
                    <a:pt x="303668" y="4994990"/>
                    <a:pt x="200193" y="4786123"/>
                    <a:pt x="123877" y="4564210"/>
                  </a:cubicBezTo>
                  <a:cubicBezTo>
                    <a:pt x="47694" y="4342555"/>
                    <a:pt x="2249" y="4106045"/>
                    <a:pt x="130" y="3865530"/>
                  </a:cubicBezTo>
                  <a:cubicBezTo>
                    <a:pt x="-1328" y="3745403"/>
                    <a:pt x="9537" y="3624629"/>
                    <a:pt x="30602" y="3505793"/>
                  </a:cubicBezTo>
                  <a:cubicBezTo>
                    <a:pt x="51802" y="3386828"/>
                    <a:pt x="84659" y="3270059"/>
                    <a:pt x="126924" y="3157164"/>
                  </a:cubicBezTo>
                  <a:cubicBezTo>
                    <a:pt x="200457" y="2959276"/>
                    <a:pt x="271737" y="2761388"/>
                    <a:pt x="334803" y="2560530"/>
                  </a:cubicBezTo>
                  <a:lnTo>
                    <a:pt x="381176" y="2409144"/>
                  </a:lnTo>
                  <a:lnTo>
                    <a:pt x="425825" y="2255819"/>
                  </a:lnTo>
                  <a:lnTo>
                    <a:pt x="470210" y="2099523"/>
                  </a:lnTo>
                  <a:lnTo>
                    <a:pt x="492998" y="2020213"/>
                  </a:lnTo>
                  <a:lnTo>
                    <a:pt x="517509" y="1939224"/>
                  </a:lnTo>
                  <a:cubicBezTo>
                    <a:pt x="525061" y="1912485"/>
                    <a:pt x="534866" y="1884586"/>
                    <a:pt x="544007" y="1857201"/>
                  </a:cubicBezTo>
                  <a:cubicBezTo>
                    <a:pt x="553680" y="1829559"/>
                    <a:pt x="561496" y="1802304"/>
                    <a:pt x="573288" y="1774274"/>
                  </a:cubicBezTo>
                  <a:lnTo>
                    <a:pt x="606146" y="1690832"/>
                  </a:lnTo>
                  <a:cubicBezTo>
                    <a:pt x="618467" y="1663060"/>
                    <a:pt x="631716" y="1635417"/>
                    <a:pt x="644569" y="1607775"/>
                  </a:cubicBezTo>
                  <a:cubicBezTo>
                    <a:pt x="698625" y="1498368"/>
                    <a:pt x="763413" y="1391287"/>
                    <a:pt x="837874" y="1297638"/>
                  </a:cubicBezTo>
                  <a:cubicBezTo>
                    <a:pt x="910348" y="1201278"/>
                    <a:pt x="990107" y="1115897"/>
                    <a:pt x="1069602" y="1032194"/>
                  </a:cubicBezTo>
                  <a:cubicBezTo>
                    <a:pt x="1089079" y="1010624"/>
                    <a:pt x="1110012" y="990990"/>
                    <a:pt x="1130548" y="970839"/>
                  </a:cubicBezTo>
                  <a:lnTo>
                    <a:pt x="1192024" y="910129"/>
                  </a:lnTo>
                  <a:cubicBezTo>
                    <a:pt x="1212031" y="889462"/>
                    <a:pt x="1234024" y="870475"/>
                    <a:pt x="1255356" y="850841"/>
                  </a:cubicBezTo>
                  <a:lnTo>
                    <a:pt x="1319614" y="792068"/>
                  </a:lnTo>
                  <a:cubicBezTo>
                    <a:pt x="1340680" y="772176"/>
                    <a:pt x="1363469" y="753834"/>
                    <a:pt x="1385728" y="734975"/>
                  </a:cubicBezTo>
                  <a:lnTo>
                    <a:pt x="1452768" y="678528"/>
                  </a:lnTo>
                  <a:lnTo>
                    <a:pt x="1469594" y="664449"/>
                  </a:lnTo>
                  <a:lnTo>
                    <a:pt x="1487083" y="651015"/>
                  </a:lnTo>
                  <a:lnTo>
                    <a:pt x="1522193" y="624277"/>
                  </a:lnTo>
                  <a:lnTo>
                    <a:pt x="1592415" y="570671"/>
                  </a:lnTo>
                  <a:cubicBezTo>
                    <a:pt x="1640110" y="535925"/>
                    <a:pt x="1689531" y="503245"/>
                    <a:pt x="1738287" y="469402"/>
                  </a:cubicBezTo>
                  <a:cubicBezTo>
                    <a:pt x="1788634" y="438015"/>
                    <a:pt x="1839643" y="407013"/>
                    <a:pt x="1890918" y="376530"/>
                  </a:cubicBezTo>
                  <a:cubicBezTo>
                    <a:pt x="2098400" y="258209"/>
                    <a:pt x="2323503" y="166241"/>
                    <a:pt x="2555363" y="105274"/>
                  </a:cubicBezTo>
                  <a:cubicBezTo>
                    <a:pt x="2787223" y="44047"/>
                    <a:pt x="3024516" y="12013"/>
                    <a:pt x="3259291" y="3229"/>
                  </a:cubicBezTo>
                  <a:lnTo>
                    <a:pt x="3347265" y="903"/>
                  </a:ln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ACA5348F-9FF6-485F-898D-1BED7EC727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95999" y="52997"/>
              <a:ext cx="6093363" cy="6805004"/>
            </a:xfrm>
            <a:custGeom>
              <a:avLst/>
              <a:gdLst>
                <a:gd name="connsiteX0" fmla="*/ 3517682 w 5890491"/>
                <a:gd name="connsiteY0" fmla="*/ 0 h 6578439"/>
                <a:gd name="connsiteX1" fmla="*/ 5849513 w 5890491"/>
                <a:gd name="connsiteY1" fmla="*/ 841730 h 6578439"/>
                <a:gd name="connsiteX2" fmla="*/ 5890491 w 5890491"/>
                <a:gd name="connsiteY2" fmla="*/ 879061 h 6578439"/>
                <a:gd name="connsiteX3" fmla="*/ 5890491 w 5890491"/>
                <a:gd name="connsiteY3" fmla="*/ 2034114 h 6578439"/>
                <a:gd name="connsiteX4" fmla="*/ 5757065 w 5890491"/>
                <a:gd name="connsiteY4" fmla="*/ 1854938 h 6578439"/>
                <a:gd name="connsiteX5" fmla="*/ 5564060 w 5890491"/>
                <a:gd name="connsiteY5" fmla="*/ 1642182 h 6578439"/>
                <a:gd name="connsiteX6" fmla="*/ 3517551 w 5890491"/>
                <a:gd name="connsiteY6" fmla="*/ 790012 h 6578439"/>
                <a:gd name="connsiteX7" fmla="*/ 1611552 w 5890491"/>
                <a:gd name="connsiteY7" fmla="*/ 1543282 h 6578439"/>
                <a:gd name="connsiteX8" fmla="*/ 1340656 w 5890491"/>
                <a:gd name="connsiteY8" fmla="*/ 1897925 h 6578439"/>
                <a:gd name="connsiteX9" fmla="*/ 1201705 w 5890491"/>
                <a:gd name="connsiteY9" fmla="*/ 2361213 h 6578439"/>
                <a:gd name="connsiteX10" fmla="*/ 852705 w 5890491"/>
                <a:gd name="connsiteY10" fmla="*/ 3529176 h 6578439"/>
                <a:gd name="connsiteX11" fmla="*/ 863863 w 5890491"/>
                <a:gd name="connsiteY11" fmla="*/ 4437051 h 6578439"/>
                <a:gd name="connsiteX12" fmla="*/ 1413569 w 5890491"/>
                <a:gd name="connsiteY12" fmla="*/ 5357174 h 6578439"/>
                <a:gd name="connsiteX13" fmla="*/ 2339129 w 5890491"/>
                <a:gd name="connsiteY13" fmla="*/ 6143367 h 6578439"/>
                <a:gd name="connsiteX14" fmla="*/ 3439449 w 5890491"/>
                <a:gd name="connsiteY14" fmla="*/ 6420049 h 6578439"/>
                <a:gd name="connsiteX15" fmla="*/ 5251388 w 5890491"/>
                <a:gd name="connsiteY15" fmla="*/ 5349009 h 6578439"/>
                <a:gd name="connsiteX16" fmla="*/ 5657731 w 5890491"/>
                <a:gd name="connsiteY16" fmla="*/ 4959205 h 6578439"/>
                <a:gd name="connsiteX17" fmla="*/ 5836127 w 5890491"/>
                <a:gd name="connsiteY17" fmla="*/ 4792052 h 6578439"/>
                <a:gd name="connsiteX18" fmla="*/ 5890491 w 5890491"/>
                <a:gd name="connsiteY18" fmla="*/ 4738662 h 6578439"/>
                <a:gd name="connsiteX19" fmla="*/ 5890491 w 5890491"/>
                <a:gd name="connsiteY19" fmla="*/ 5821964 h 6578439"/>
                <a:gd name="connsiteX20" fmla="*/ 5802001 w 5890491"/>
                <a:gd name="connsiteY20" fmla="*/ 5907904 h 6578439"/>
                <a:gd name="connsiteX21" fmla="*/ 5294358 w 5890491"/>
                <a:gd name="connsiteY21" fmla="*/ 6397505 h 6578439"/>
                <a:gd name="connsiteX22" fmla="*/ 5077178 w 5890491"/>
                <a:gd name="connsiteY22" fmla="*/ 6578439 h 6578439"/>
                <a:gd name="connsiteX23" fmla="*/ 1567290 w 5890491"/>
                <a:gd name="connsiteY23" fmla="*/ 6578439 h 6578439"/>
                <a:gd name="connsiteX24" fmla="*/ 1508588 w 5890491"/>
                <a:gd name="connsiteY24" fmla="*/ 6535186 h 6578439"/>
                <a:gd name="connsiteX25" fmla="*/ 826498 w 5890491"/>
                <a:gd name="connsiteY25" fmla="*/ 5876034 h 6578439"/>
                <a:gd name="connsiteX26" fmla="*/ 122403 w 5890491"/>
                <a:gd name="connsiteY26" fmla="*/ 3255655 h 6578439"/>
                <a:gd name="connsiteX27" fmla="*/ 1061197 w 5890491"/>
                <a:gd name="connsiteY27" fmla="*/ 984650 h 6578439"/>
                <a:gd name="connsiteX28" fmla="*/ 3517682 w 5890491"/>
                <a:gd name="connsiteY28" fmla="*/ 0 h 65784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</a:cxnLst>
              <a:rect l="l" t="t" r="r" b="b"/>
              <a:pathLst>
                <a:path w="5890491" h="6578439">
                  <a:moveTo>
                    <a:pt x="3517682" y="0"/>
                  </a:moveTo>
                  <a:cubicBezTo>
                    <a:pt x="4402017" y="0"/>
                    <a:pt x="5213742" y="315483"/>
                    <a:pt x="5849513" y="841730"/>
                  </a:cubicBezTo>
                  <a:lnTo>
                    <a:pt x="5890491" y="879061"/>
                  </a:lnTo>
                  <a:lnTo>
                    <a:pt x="5890491" y="2034114"/>
                  </a:lnTo>
                  <a:lnTo>
                    <a:pt x="5757065" y="1854938"/>
                  </a:lnTo>
                  <a:cubicBezTo>
                    <a:pt x="5696443" y="1781264"/>
                    <a:pt x="5632076" y="1710299"/>
                    <a:pt x="5564060" y="1642182"/>
                  </a:cubicBezTo>
                  <a:cubicBezTo>
                    <a:pt x="5015393" y="1092636"/>
                    <a:pt x="4288592" y="790012"/>
                    <a:pt x="3517551" y="790012"/>
                  </a:cubicBezTo>
                  <a:cubicBezTo>
                    <a:pt x="2701750" y="790012"/>
                    <a:pt x="2131676" y="1015335"/>
                    <a:pt x="1611552" y="1543282"/>
                  </a:cubicBezTo>
                  <a:cubicBezTo>
                    <a:pt x="1435754" y="1721722"/>
                    <a:pt x="1375945" y="1822729"/>
                    <a:pt x="1340656" y="1897925"/>
                  </a:cubicBezTo>
                  <a:cubicBezTo>
                    <a:pt x="1289148" y="2007623"/>
                    <a:pt x="1252432" y="2155907"/>
                    <a:pt x="1201705" y="2361213"/>
                  </a:cubicBezTo>
                  <a:cubicBezTo>
                    <a:pt x="1133721" y="2635919"/>
                    <a:pt x="1040568" y="3012290"/>
                    <a:pt x="852705" y="3529176"/>
                  </a:cubicBezTo>
                  <a:cubicBezTo>
                    <a:pt x="749952" y="3811784"/>
                    <a:pt x="753584" y="4108747"/>
                    <a:pt x="863863" y="4437051"/>
                  </a:cubicBezTo>
                  <a:cubicBezTo>
                    <a:pt x="964800" y="4737438"/>
                    <a:pt x="1154869" y="5055603"/>
                    <a:pt x="1413569" y="5357174"/>
                  </a:cubicBezTo>
                  <a:cubicBezTo>
                    <a:pt x="1718326" y="5712343"/>
                    <a:pt x="2021008" y="5969404"/>
                    <a:pt x="2339129" y="6143367"/>
                  </a:cubicBezTo>
                  <a:cubicBezTo>
                    <a:pt x="2679565" y="6329577"/>
                    <a:pt x="3039591" y="6420049"/>
                    <a:pt x="3439449" y="6420049"/>
                  </a:cubicBezTo>
                  <a:cubicBezTo>
                    <a:pt x="4142246" y="6420049"/>
                    <a:pt x="4633828" y="5976251"/>
                    <a:pt x="5251388" y="5349009"/>
                  </a:cubicBezTo>
                  <a:cubicBezTo>
                    <a:pt x="5389949" y="5208364"/>
                    <a:pt x="5526047" y="5081677"/>
                    <a:pt x="5657731" y="4959205"/>
                  </a:cubicBezTo>
                  <a:cubicBezTo>
                    <a:pt x="5719520" y="4901722"/>
                    <a:pt x="5779200" y="4846206"/>
                    <a:pt x="5836127" y="4792052"/>
                  </a:cubicBezTo>
                  <a:lnTo>
                    <a:pt x="5890491" y="4738662"/>
                  </a:lnTo>
                  <a:lnTo>
                    <a:pt x="5890491" y="5821964"/>
                  </a:lnTo>
                  <a:lnTo>
                    <a:pt x="5802001" y="5907904"/>
                  </a:lnTo>
                  <a:cubicBezTo>
                    <a:pt x="5634962" y="6077456"/>
                    <a:pt x="5467509" y="6243625"/>
                    <a:pt x="5294358" y="6397505"/>
                  </a:cubicBezTo>
                  <a:lnTo>
                    <a:pt x="5077178" y="6578439"/>
                  </a:lnTo>
                  <a:lnTo>
                    <a:pt x="1567290" y="6578439"/>
                  </a:lnTo>
                  <a:lnTo>
                    <a:pt x="1508588" y="6535186"/>
                  </a:lnTo>
                  <a:cubicBezTo>
                    <a:pt x="1263991" y="6345442"/>
                    <a:pt x="1038054" y="6122666"/>
                    <a:pt x="826498" y="5876034"/>
                  </a:cubicBezTo>
                  <a:cubicBezTo>
                    <a:pt x="261613" y="5217713"/>
                    <a:pt x="-239182" y="4250314"/>
                    <a:pt x="122403" y="3255655"/>
                  </a:cubicBezTo>
                  <a:cubicBezTo>
                    <a:pt x="607497" y="1921629"/>
                    <a:pt x="393040" y="1662857"/>
                    <a:pt x="1061197" y="984650"/>
                  </a:cubicBezTo>
                  <a:cubicBezTo>
                    <a:pt x="1729484" y="306444"/>
                    <a:pt x="2498060" y="0"/>
                    <a:pt x="3517682" y="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33B89F41-1D91-447A-88C5-8A917809FE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96000" y="52997"/>
              <a:ext cx="6093362" cy="6805004"/>
            </a:xfrm>
            <a:custGeom>
              <a:avLst/>
              <a:gdLst>
                <a:gd name="connsiteX0" fmla="*/ 5890490 w 5890490"/>
                <a:gd name="connsiteY0" fmla="*/ 5389037 h 6578439"/>
                <a:gd name="connsiteX1" fmla="*/ 5890490 w 5890490"/>
                <a:gd name="connsiteY1" fmla="*/ 5855587 h 6578439"/>
                <a:gd name="connsiteX2" fmla="*/ 5784593 w 5890490"/>
                <a:gd name="connsiteY2" fmla="*/ 5962054 h 6578439"/>
                <a:gd name="connsiteX3" fmla="*/ 5663414 w 5890490"/>
                <a:gd name="connsiteY3" fmla="*/ 6082564 h 6578439"/>
                <a:gd name="connsiteX4" fmla="*/ 5147099 w 5890490"/>
                <a:gd name="connsiteY4" fmla="*/ 6547726 h 6578439"/>
                <a:gd name="connsiteX5" fmla="*/ 5105015 w 5890490"/>
                <a:gd name="connsiteY5" fmla="*/ 6578439 h 6578439"/>
                <a:gd name="connsiteX6" fmla="*/ 4385601 w 5890490"/>
                <a:gd name="connsiteY6" fmla="*/ 6578439 h 6578439"/>
                <a:gd name="connsiteX7" fmla="*/ 4507252 w 5890490"/>
                <a:gd name="connsiteY7" fmla="*/ 6515968 h 6578439"/>
                <a:gd name="connsiteX8" fmla="*/ 4909330 w 5890490"/>
                <a:gd name="connsiteY8" fmla="*/ 6253453 h 6578439"/>
                <a:gd name="connsiteX9" fmla="*/ 5411374 w 5890490"/>
                <a:gd name="connsiteY9" fmla="*/ 5828544 h 6578439"/>
                <a:gd name="connsiteX10" fmla="*/ 5533570 w 5890490"/>
                <a:gd name="connsiteY10" fmla="*/ 5714534 h 6578439"/>
                <a:gd name="connsiteX11" fmla="*/ 5657425 w 5890490"/>
                <a:gd name="connsiteY11" fmla="*/ 5597650 h 6578439"/>
                <a:gd name="connsiteX12" fmla="*/ 3336813 w 5890490"/>
                <a:gd name="connsiteY12" fmla="*/ 499 h 6578439"/>
                <a:gd name="connsiteX13" fmla="*/ 3513674 w 5890490"/>
                <a:gd name="connsiteY13" fmla="*/ 1202 h 6578439"/>
                <a:gd name="connsiteX14" fmla="*/ 3602743 w 5890490"/>
                <a:gd name="connsiteY14" fmla="*/ 4827 h 6578439"/>
                <a:gd name="connsiteX15" fmla="*/ 3647213 w 5890490"/>
                <a:gd name="connsiteY15" fmla="*/ 6703 h 6578439"/>
                <a:gd name="connsiteX16" fmla="*/ 3691684 w 5890490"/>
                <a:gd name="connsiteY16" fmla="*/ 9453 h 6578439"/>
                <a:gd name="connsiteX17" fmla="*/ 3868927 w 5890490"/>
                <a:gd name="connsiteY17" fmla="*/ 27080 h 6578439"/>
                <a:gd name="connsiteX18" fmla="*/ 5200872 w 5890490"/>
                <a:gd name="connsiteY18" fmla="*/ 472240 h 6578439"/>
                <a:gd name="connsiteX19" fmla="*/ 5772711 w 5890490"/>
                <a:gd name="connsiteY19" fmla="*/ 866334 h 6578439"/>
                <a:gd name="connsiteX20" fmla="*/ 5890490 w 5890490"/>
                <a:gd name="connsiteY20" fmla="*/ 972426 h 6578439"/>
                <a:gd name="connsiteX21" fmla="*/ 5890490 w 5890490"/>
                <a:gd name="connsiteY21" fmla="*/ 1158576 h 6578439"/>
                <a:gd name="connsiteX22" fmla="*/ 5676045 w 5890490"/>
                <a:gd name="connsiteY22" fmla="*/ 986969 h 6578439"/>
                <a:gd name="connsiteX23" fmla="*/ 5103776 w 5890490"/>
                <a:gd name="connsiteY23" fmla="*/ 655879 h 6578439"/>
                <a:gd name="connsiteX24" fmla="*/ 4482465 w 5890490"/>
                <a:gd name="connsiteY24" fmla="*/ 440363 h 6578439"/>
                <a:gd name="connsiteX25" fmla="*/ 4402444 w 5890490"/>
                <a:gd name="connsiteY25" fmla="*/ 422111 h 6578439"/>
                <a:gd name="connsiteX26" fmla="*/ 4322423 w 5890490"/>
                <a:gd name="connsiteY26" fmla="*/ 404610 h 6578439"/>
                <a:gd name="connsiteX27" fmla="*/ 4241892 w 5890490"/>
                <a:gd name="connsiteY27" fmla="*/ 389858 h 6578439"/>
                <a:gd name="connsiteX28" fmla="*/ 4201627 w 5890490"/>
                <a:gd name="connsiteY28" fmla="*/ 382483 h 6578439"/>
                <a:gd name="connsiteX29" fmla="*/ 4161234 w 5890490"/>
                <a:gd name="connsiteY29" fmla="*/ 375857 h 6578439"/>
                <a:gd name="connsiteX30" fmla="*/ 3999280 w 5890490"/>
                <a:gd name="connsiteY30" fmla="*/ 353606 h 6578439"/>
                <a:gd name="connsiteX31" fmla="*/ 3836817 w 5890490"/>
                <a:gd name="connsiteY31" fmla="*/ 338480 h 6578439"/>
                <a:gd name="connsiteX32" fmla="*/ 3673972 w 5890490"/>
                <a:gd name="connsiteY32" fmla="*/ 330604 h 6578439"/>
                <a:gd name="connsiteX33" fmla="*/ 3511126 w 5890490"/>
                <a:gd name="connsiteY33" fmla="*/ 328978 h 6578439"/>
                <a:gd name="connsiteX34" fmla="*/ 3183142 w 5890490"/>
                <a:gd name="connsiteY34" fmla="*/ 342854 h 6578439"/>
                <a:gd name="connsiteX35" fmla="*/ 2541444 w 5890490"/>
                <a:gd name="connsiteY35" fmla="*/ 439988 h 6578439"/>
                <a:gd name="connsiteX36" fmla="*/ 1933895 w 5890490"/>
                <a:gd name="connsiteY36" fmla="*/ 650505 h 6578439"/>
                <a:gd name="connsiteX37" fmla="*/ 1378079 w 5890490"/>
                <a:gd name="connsiteY37" fmla="*/ 983905 h 6578439"/>
                <a:gd name="connsiteX38" fmla="*/ 1312967 w 5890490"/>
                <a:gd name="connsiteY38" fmla="*/ 1033660 h 6578439"/>
                <a:gd name="connsiteX39" fmla="*/ 1248364 w 5890490"/>
                <a:gd name="connsiteY39" fmla="*/ 1084413 h 6578439"/>
                <a:gd name="connsiteX40" fmla="*/ 1185163 w 5890490"/>
                <a:gd name="connsiteY40" fmla="*/ 1137168 h 6578439"/>
                <a:gd name="connsiteX41" fmla="*/ 1122852 w 5890490"/>
                <a:gd name="connsiteY41" fmla="*/ 1190922 h 6578439"/>
                <a:gd name="connsiteX42" fmla="*/ 892092 w 5890490"/>
                <a:gd name="connsiteY42" fmla="*/ 1421440 h 6578439"/>
                <a:gd name="connsiteX43" fmla="*/ 707202 w 5890490"/>
                <a:gd name="connsiteY43" fmla="*/ 1684212 h 6578439"/>
                <a:gd name="connsiteX44" fmla="*/ 670121 w 5890490"/>
                <a:gd name="connsiteY44" fmla="*/ 1756093 h 6578439"/>
                <a:gd name="connsiteX45" fmla="*/ 637630 w 5890490"/>
                <a:gd name="connsiteY45" fmla="*/ 1830724 h 6578439"/>
                <a:gd name="connsiteX46" fmla="*/ 607685 w 5890490"/>
                <a:gd name="connsiteY46" fmla="*/ 1907105 h 6578439"/>
                <a:gd name="connsiteX47" fmla="*/ 580034 w 5890490"/>
                <a:gd name="connsiteY47" fmla="*/ 1984986 h 6578439"/>
                <a:gd name="connsiteX48" fmla="*/ 481919 w 5890490"/>
                <a:gd name="connsiteY48" fmla="*/ 2304386 h 6578439"/>
                <a:gd name="connsiteX49" fmla="*/ 433881 w 5890490"/>
                <a:gd name="connsiteY49" fmla="*/ 2465399 h 6578439"/>
                <a:gd name="connsiteX50" fmla="*/ 384442 w 5890490"/>
                <a:gd name="connsiteY50" fmla="*/ 2626163 h 6578439"/>
                <a:gd name="connsiteX51" fmla="*/ 166039 w 5890490"/>
                <a:gd name="connsiteY51" fmla="*/ 3261338 h 6578439"/>
                <a:gd name="connsiteX52" fmla="*/ 56202 w 5890490"/>
                <a:gd name="connsiteY52" fmla="*/ 3910265 h 6578439"/>
                <a:gd name="connsiteX53" fmla="*/ 93664 w 5890490"/>
                <a:gd name="connsiteY53" fmla="*/ 4237292 h 6578439"/>
                <a:gd name="connsiteX54" fmla="*/ 111758 w 5890490"/>
                <a:gd name="connsiteY54" fmla="*/ 4317548 h 6578439"/>
                <a:gd name="connsiteX55" fmla="*/ 133038 w 5890490"/>
                <a:gd name="connsiteY55" fmla="*/ 4397054 h 6578439"/>
                <a:gd name="connsiteX56" fmla="*/ 157757 w 5890490"/>
                <a:gd name="connsiteY56" fmla="*/ 4475560 h 6578439"/>
                <a:gd name="connsiteX57" fmla="*/ 185153 w 5890490"/>
                <a:gd name="connsiteY57" fmla="*/ 4553066 h 6578439"/>
                <a:gd name="connsiteX58" fmla="*/ 493642 w 5890490"/>
                <a:gd name="connsiteY58" fmla="*/ 5132239 h 6578439"/>
                <a:gd name="connsiteX59" fmla="*/ 914391 w 5890490"/>
                <a:gd name="connsiteY59" fmla="*/ 5636528 h 6578439"/>
                <a:gd name="connsiteX60" fmla="*/ 1402034 w 5890490"/>
                <a:gd name="connsiteY60" fmla="*/ 6076188 h 6578439"/>
                <a:gd name="connsiteX61" fmla="*/ 1664397 w 5890490"/>
                <a:gd name="connsiteY61" fmla="*/ 6267079 h 6578439"/>
                <a:gd name="connsiteX62" fmla="*/ 1938992 w 5890490"/>
                <a:gd name="connsiteY62" fmla="*/ 6434343 h 6578439"/>
                <a:gd name="connsiteX63" fmla="*/ 2225931 w 5890490"/>
                <a:gd name="connsiteY63" fmla="*/ 6574322 h 6578439"/>
                <a:gd name="connsiteX64" fmla="*/ 2236328 w 5890490"/>
                <a:gd name="connsiteY64" fmla="*/ 6578439 h 6578439"/>
                <a:gd name="connsiteX65" fmla="*/ 1504665 w 5890490"/>
                <a:gd name="connsiteY65" fmla="*/ 6578439 h 6578439"/>
                <a:gd name="connsiteX66" fmla="*/ 1456827 w 5890490"/>
                <a:gd name="connsiteY66" fmla="*/ 6543476 h 6578439"/>
                <a:gd name="connsiteX67" fmla="*/ 1188475 w 5890490"/>
                <a:gd name="connsiteY67" fmla="*/ 6314083 h 6578439"/>
                <a:gd name="connsiteX68" fmla="*/ 721728 w 5890490"/>
                <a:gd name="connsiteY68" fmla="*/ 5798666 h 6578439"/>
                <a:gd name="connsiteX69" fmla="*/ 344175 w 5890490"/>
                <a:gd name="connsiteY69" fmla="*/ 5219495 h 6578439"/>
                <a:gd name="connsiteX70" fmla="*/ 87293 w 5890490"/>
                <a:gd name="connsiteY70" fmla="*/ 4583569 h 6578439"/>
                <a:gd name="connsiteX71" fmla="*/ 65886 w 5890490"/>
                <a:gd name="connsiteY71" fmla="*/ 4500813 h 6578439"/>
                <a:gd name="connsiteX72" fmla="*/ 47409 w 5890490"/>
                <a:gd name="connsiteY72" fmla="*/ 4417431 h 6578439"/>
                <a:gd name="connsiteX73" fmla="*/ 39000 w 5890490"/>
                <a:gd name="connsiteY73" fmla="*/ 4375677 h 6578439"/>
                <a:gd name="connsiteX74" fmla="*/ 31610 w 5890490"/>
                <a:gd name="connsiteY74" fmla="*/ 4333674 h 6578439"/>
                <a:gd name="connsiteX75" fmla="*/ 18868 w 5890490"/>
                <a:gd name="connsiteY75" fmla="*/ 4249417 h 6578439"/>
                <a:gd name="connsiteX76" fmla="*/ 646 w 5890490"/>
                <a:gd name="connsiteY76" fmla="*/ 3910265 h 6578439"/>
                <a:gd name="connsiteX77" fmla="*/ 130234 w 5890490"/>
                <a:gd name="connsiteY77" fmla="*/ 3248337 h 6578439"/>
                <a:gd name="connsiteX78" fmla="*/ 335383 w 5890490"/>
                <a:gd name="connsiteY78" fmla="*/ 2611911 h 6578439"/>
                <a:gd name="connsiteX79" fmla="*/ 487272 w 5890490"/>
                <a:gd name="connsiteY79" fmla="*/ 1958609 h 6578439"/>
                <a:gd name="connsiteX80" fmla="*/ 508550 w 5890490"/>
                <a:gd name="connsiteY80" fmla="*/ 1876227 h 6578439"/>
                <a:gd name="connsiteX81" fmla="*/ 531742 w 5890490"/>
                <a:gd name="connsiteY81" fmla="*/ 1793721 h 6578439"/>
                <a:gd name="connsiteX82" fmla="*/ 558245 w 5890490"/>
                <a:gd name="connsiteY82" fmla="*/ 1711465 h 6578439"/>
                <a:gd name="connsiteX83" fmla="*/ 590100 w 5890490"/>
                <a:gd name="connsiteY83" fmla="*/ 1630332 h 6578439"/>
                <a:gd name="connsiteX84" fmla="*/ 758680 w 5890490"/>
                <a:gd name="connsiteY84" fmla="*/ 1322433 h 6578439"/>
                <a:gd name="connsiteX85" fmla="*/ 976317 w 5890490"/>
                <a:gd name="connsiteY85" fmla="*/ 1049286 h 6578439"/>
                <a:gd name="connsiteX86" fmla="*/ 1035314 w 5890490"/>
                <a:gd name="connsiteY86" fmla="*/ 985406 h 6578439"/>
                <a:gd name="connsiteX87" fmla="*/ 1095329 w 5890490"/>
                <a:gd name="connsiteY87" fmla="*/ 922526 h 6578439"/>
                <a:gd name="connsiteX88" fmla="*/ 1157384 w 5890490"/>
                <a:gd name="connsiteY88" fmla="*/ 861271 h 6578439"/>
                <a:gd name="connsiteX89" fmla="*/ 1220841 w 5890490"/>
                <a:gd name="connsiteY89" fmla="*/ 801017 h 6578439"/>
                <a:gd name="connsiteX90" fmla="*/ 1286462 w 5890490"/>
                <a:gd name="connsiteY90" fmla="*/ 742886 h 6578439"/>
                <a:gd name="connsiteX91" fmla="*/ 1353233 w 5890490"/>
                <a:gd name="connsiteY91" fmla="*/ 685632 h 6578439"/>
                <a:gd name="connsiteX92" fmla="*/ 1369924 w 5890490"/>
                <a:gd name="connsiteY92" fmla="*/ 671256 h 6578439"/>
                <a:gd name="connsiteX93" fmla="*/ 1387380 w 5890490"/>
                <a:gd name="connsiteY93" fmla="*/ 657755 h 6578439"/>
                <a:gd name="connsiteX94" fmla="*/ 1422422 w 5890490"/>
                <a:gd name="connsiteY94" fmla="*/ 630877 h 6578439"/>
                <a:gd name="connsiteX95" fmla="*/ 1492759 w 5890490"/>
                <a:gd name="connsiteY95" fmla="*/ 577248 h 6578439"/>
                <a:gd name="connsiteX96" fmla="*/ 1528820 w 5890490"/>
                <a:gd name="connsiteY96" fmla="*/ 551496 h 6578439"/>
                <a:gd name="connsiteX97" fmla="*/ 1565390 w 5890490"/>
                <a:gd name="connsiteY97" fmla="*/ 526370 h 6578439"/>
                <a:gd name="connsiteX98" fmla="*/ 1639040 w 5890490"/>
                <a:gd name="connsiteY98" fmla="*/ 476490 h 6578439"/>
                <a:gd name="connsiteX99" fmla="*/ 1792075 w 5890490"/>
                <a:gd name="connsiteY99" fmla="*/ 384859 h 6578439"/>
                <a:gd name="connsiteX100" fmla="*/ 2455943 w 5890490"/>
                <a:gd name="connsiteY100" fmla="*/ 117836 h 6578439"/>
                <a:gd name="connsiteX101" fmla="*/ 3159952 w 5890490"/>
                <a:gd name="connsiteY101" fmla="*/ 7203 h 6578439"/>
                <a:gd name="connsiteX102" fmla="*/ 3336813 w 5890490"/>
                <a:gd name="connsiteY102" fmla="*/ 499 h 65784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</a:cxnLst>
              <a:rect l="l" t="t" r="r" b="b"/>
              <a:pathLst>
                <a:path w="5890490" h="6578439">
                  <a:moveTo>
                    <a:pt x="5890490" y="5389037"/>
                  </a:moveTo>
                  <a:lnTo>
                    <a:pt x="5890490" y="5855587"/>
                  </a:lnTo>
                  <a:lnTo>
                    <a:pt x="5784593" y="5962054"/>
                  </a:lnTo>
                  <a:cubicBezTo>
                    <a:pt x="5744454" y="6002308"/>
                    <a:pt x="5704062" y="6042436"/>
                    <a:pt x="5663414" y="6082564"/>
                  </a:cubicBezTo>
                  <a:cubicBezTo>
                    <a:pt x="5500314" y="6242577"/>
                    <a:pt x="5330970" y="6400714"/>
                    <a:pt x="5147099" y="6547726"/>
                  </a:cubicBezTo>
                  <a:lnTo>
                    <a:pt x="5105015" y="6578439"/>
                  </a:lnTo>
                  <a:lnTo>
                    <a:pt x="4385601" y="6578439"/>
                  </a:lnTo>
                  <a:lnTo>
                    <a:pt x="4507252" y="6515968"/>
                  </a:lnTo>
                  <a:cubicBezTo>
                    <a:pt x="4645901" y="6439679"/>
                    <a:pt x="4779837" y="6350961"/>
                    <a:pt x="4909330" y="6253453"/>
                  </a:cubicBezTo>
                  <a:cubicBezTo>
                    <a:pt x="5082369" y="6123567"/>
                    <a:pt x="5248145" y="5979180"/>
                    <a:pt x="5411374" y="5828544"/>
                  </a:cubicBezTo>
                  <a:cubicBezTo>
                    <a:pt x="5452149" y="5790791"/>
                    <a:pt x="5492924" y="5752788"/>
                    <a:pt x="5533570" y="5714534"/>
                  </a:cubicBezTo>
                  <a:lnTo>
                    <a:pt x="5657425" y="5597650"/>
                  </a:lnTo>
                  <a:close/>
                  <a:moveTo>
                    <a:pt x="3336813" y="499"/>
                  </a:moveTo>
                  <a:cubicBezTo>
                    <a:pt x="3395682" y="-392"/>
                    <a:pt x="3454550" y="-48"/>
                    <a:pt x="3513674" y="1202"/>
                  </a:cubicBezTo>
                  <a:lnTo>
                    <a:pt x="3602743" y="4827"/>
                  </a:lnTo>
                  <a:lnTo>
                    <a:pt x="3647213" y="6703"/>
                  </a:lnTo>
                  <a:cubicBezTo>
                    <a:pt x="3661994" y="7327"/>
                    <a:pt x="3676903" y="7703"/>
                    <a:pt x="3691684" y="9453"/>
                  </a:cubicBezTo>
                  <a:lnTo>
                    <a:pt x="3868927" y="27080"/>
                  </a:lnTo>
                  <a:cubicBezTo>
                    <a:pt x="4340645" y="85584"/>
                    <a:pt x="4795160" y="243221"/>
                    <a:pt x="5200872" y="472240"/>
                  </a:cubicBezTo>
                  <a:cubicBezTo>
                    <a:pt x="5403855" y="587124"/>
                    <a:pt x="5594988" y="719447"/>
                    <a:pt x="5772711" y="866334"/>
                  </a:cubicBezTo>
                  <a:lnTo>
                    <a:pt x="5890490" y="972426"/>
                  </a:lnTo>
                  <a:lnTo>
                    <a:pt x="5890490" y="1158576"/>
                  </a:lnTo>
                  <a:lnTo>
                    <a:pt x="5676045" y="986969"/>
                  </a:lnTo>
                  <a:cubicBezTo>
                    <a:pt x="5496587" y="857740"/>
                    <a:pt x="5304275" y="746699"/>
                    <a:pt x="5103776" y="655879"/>
                  </a:cubicBezTo>
                  <a:cubicBezTo>
                    <a:pt x="4903214" y="564747"/>
                    <a:pt x="4695006" y="492492"/>
                    <a:pt x="4482465" y="440363"/>
                  </a:cubicBezTo>
                  <a:lnTo>
                    <a:pt x="4402444" y="422111"/>
                  </a:lnTo>
                  <a:cubicBezTo>
                    <a:pt x="4375813" y="416111"/>
                    <a:pt x="4349436" y="408859"/>
                    <a:pt x="4322423" y="404610"/>
                  </a:cubicBezTo>
                  <a:lnTo>
                    <a:pt x="4241892" y="389858"/>
                  </a:lnTo>
                  <a:lnTo>
                    <a:pt x="4201627" y="382483"/>
                  </a:lnTo>
                  <a:cubicBezTo>
                    <a:pt x="4188248" y="379983"/>
                    <a:pt x="4174869" y="377483"/>
                    <a:pt x="4161234" y="375857"/>
                  </a:cubicBezTo>
                  <a:cubicBezTo>
                    <a:pt x="4107208" y="368482"/>
                    <a:pt x="4053308" y="360482"/>
                    <a:pt x="3999280" y="353606"/>
                  </a:cubicBezTo>
                  <a:cubicBezTo>
                    <a:pt x="3944999" y="348855"/>
                    <a:pt x="3890844" y="343854"/>
                    <a:pt x="3836817" y="338480"/>
                  </a:cubicBezTo>
                  <a:lnTo>
                    <a:pt x="3673972" y="330604"/>
                  </a:lnTo>
                  <a:cubicBezTo>
                    <a:pt x="3619690" y="329104"/>
                    <a:pt x="3565281" y="329604"/>
                    <a:pt x="3511126" y="328978"/>
                  </a:cubicBezTo>
                  <a:cubicBezTo>
                    <a:pt x="3402054" y="330728"/>
                    <a:pt x="3291706" y="334604"/>
                    <a:pt x="3183142" y="342854"/>
                  </a:cubicBezTo>
                  <a:cubicBezTo>
                    <a:pt x="2965505" y="358855"/>
                    <a:pt x="2750670" y="389733"/>
                    <a:pt x="2541444" y="439988"/>
                  </a:cubicBezTo>
                  <a:cubicBezTo>
                    <a:pt x="2332216" y="490117"/>
                    <a:pt x="2128850" y="559997"/>
                    <a:pt x="1933895" y="650505"/>
                  </a:cubicBezTo>
                  <a:cubicBezTo>
                    <a:pt x="1738939" y="741261"/>
                    <a:pt x="1553540" y="854146"/>
                    <a:pt x="1378079" y="983905"/>
                  </a:cubicBezTo>
                  <a:lnTo>
                    <a:pt x="1312967" y="1033660"/>
                  </a:lnTo>
                  <a:cubicBezTo>
                    <a:pt x="1291178" y="1050286"/>
                    <a:pt x="1269006" y="1066412"/>
                    <a:pt x="1248364" y="1084413"/>
                  </a:cubicBezTo>
                  <a:lnTo>
                    <a:pt x="1185163" y="1137168"/>
                  </a:lnTo>
                  <a:cubicBezTo>
                    <a:pt x="1164138" y="1154794"/>
                    <a:pt x="1142603" y="1172046"/>
                    <a:pt x="1122852" y="1190922"/>
                  </a:cubicBezTo>
                  <a:cubicBezTo>
                    <a:pt x="1041557" y="1264303"/>
                    <a:pt x="961663" y="1339309"/>
                    <a:pt x="892092" y="1421440"/>
                  </a:cubicBezTo>
                  <a:cubicBezTo>
                    <a:pt x="819589" y="1501822"/>
                    <a:pt x="759827" y="1590329"/>
                    <a:pt x="707202" y="1684212"/>
                  </a:cubicBezTo>
                  <a:cubicBezTo>
                    <a:pt x="694715" y="1708089"/>
                    <a:pt x="682227" y="1731841"/>
                    <a:pt x="670121" y="1756093"/>
                  </a:cubicBezTo>
                  <a:lnTo>
                    <a:pt x="637630" y="1830724"/>
                  </a:lnTo>
                  <a:cubicBezTo>
                    <a:pt x="626161" y="1855350"/>
                    <a:pt x="617624" y="1881603"/>
                    <a:pt x="607685" y="1907105"/>
                  </a:cubicBezTo>
                  <a:cubicBezTo>
                    <a:pt x="598128" y="1932857"/>
                    <a:pt x="588317" y="1958483"/>
                    <a:pt x="580034" y="1984986"/>
                  </a:cubicBezTo>
                  <a:cubicBezTo>
                    <a:pt x="544611" y="2089620"/>
                    <a:pt x="513393" y="2197128"/>
                    <a:pt x="481919" y="2304386"/>
                  </a:cubicBezTo>
                  <a:lnTo>
                    <a:pt x="433881" y="2465399"/>
                  </a:lnTo>
                  <a:lnTo>
                    <a:pt x="384442" y="2626163"/>
                  </a:lnTo>
                  <a:cubicBezTo>
                    <a:pt x="317672" y="2839680"/>
                    <a:pt x="243129" y="3050946"/>
                    <a:pt x="166039" y="3261338"/>
                  </a:cubicBezTo>
                  <a:cubicBezTo>
                    <a:pt x="88822" y="3468979"/>
                    <a:pt x="50850" y="3690248"/>
                    <a:pt x="56202" y="3910265"/>
                  </a:cubicBezTo>
                  <a:cubicBezTo>
                    <a:pt x="58495" y="4020274"/>
                    <a:pt x="71493" y="4129783"/>
                    <a:pt x="93664" y="4237292"/>
                  </a:cubicBezTo>
                  <a:cubicBezTo>
                    <a:pt x="99143" y="4264168"/>
                    <a:pt x="104623" y="4291045"/>
                    <a:pt x="111758" y="4317548"/>
                  </a:cubicBezTo>
                  <a:cubicBezTo>
                    <a:pt x="118384" y="4344176"/>
                    <a:pt x="124627" y="4370802"/>
                    <a:pt x="133038" y="4397054"/>
                  </a:cubicBezTo>
                  <a:cubicBezTo>
                    <a:pt x="140810" y="4423307"/>
                    <a:pt x="148456" y="4449683"/>
                    <a:pt x="157757" y="4475560"/>
                  </a:cubicBezTo>
                  <a:cubicBezTo>
                    <a:pt x="166549" y="4501562"/>
                    <a:pt x="175087" y="4527564"/>
                    <a:pt x="185153" y="4553066"/>
                  </a:cubicBezTo>
                  <a:cubicBezTo>
                    <a:pt x="262371" y="4758458"/>
                    <a:pt x="368895" y="4951974"/>
                    <a:pt x="493642" y="5132239"/>
                  </a:cubicBezTo>
                  <a:cubicBezTo>
                    <a:pt x="618389" y="5312627"/>
                    <a:pt x="760846" y="5480391"/>
                    <a:pt x="914391" y="5636528"/>
                  </a:cubicBezTo>
                  <a:cubicBezTo>
                    <a:pt x="1069081" y="5793166"/>
                    <a:pt x="1231544" y="5941677"/>
                    <a:pt x="1402034" y="6076188"/>
                  </a:cubicBezTo>
                  <a:cubicBezTo>
                    <a:pt x="1487535" y="6143320"/>
                    <a:pt x="1574565" y="6207574"/>
                    <a:pt x="1664397" y="6267079"/>
                  </a:cubicBezTo>
                  <a:cubicBezTo>
                    <a:pt x="1753592" y="6327459"/>
                    <a:pt x="1845336" y="6383088"/>
                    <a:pt x="1938992" y="6434343"/>
                  </a:cubicBezTo>
                  <a:cubicBezTo>
                    <a:pt x="2032647" y="6485659"/>
                    <a:pt x="2128309" y="6532600"/>
                    <a:pt x="2225931" y="6574322"/>
                  </a:cubicBezTo>
                  <a:lnTo>
                    <a:pt x="2236328" y="6578439"/>
                  </a:lnTo>
                  <a:lnTo>
                    <a:pt x="1504665" y="6578439"/>
                  </a:lnTo>
                  <a:lnTo>
                    <a:pt x="1456827" y="6543476"/>
                  </a:lnTo>
                  <a:cubicBezTo>
                    <a:pt x="1363554" y="6470595"/>
                    <a:pt x="1273848" y="6394340"/>
                    <a:pt x="1188475" y="6314083"/>
                  </a:cubicBezTo>
                  <a:cubicBezTo>
                    <a:pt x="1017856" y="6153445"/>
                    <a:pt x="863803" y="5979931"/>
                    <a:pt x="721728" y="5798666"/>
                  </a:cubicBezTo>
                  <a:cubicBezTo>
                    <a:pt x="579397" y="5616027"/>
                    <a:pt x="452103" y="5422511"/>
                    <a:pt x="344175" y="5219495"/>
                  </a:cubicBezTo>
                  <a:cubicBezTo>
                    <a:pt x="236505" y="5016354"/>
                    <a:pt x="147946" y="4803586"/>
                    <a:pt x="87293" y="4583569"/>
                  </a:cubicBezTo>
                  <a:cubicBezTo>
                    <a:pt x="79138" y="4556193"/>
                    <a:pt x="72639" y="4528440"/>
                    <a:pt x="65886" y="4500813"/>
                  </a:cubicBezTo>
                  <a:cubicBezTo>
                    <a:pt x="58751" y="4473311"/>
                    <a:pt x="53144" y="4445308"/>
                    <a:pt x="47409" y="4417431"/>
                  </a:cubicBezTo>
                  <a:cubicBezTo>
                    <a:pt x="44733" y="4403430"/>
                    <a:pt x="41294" y="4389679"/>
                    <a:pt x="39000" y="4375677"/>
                  </a:cubicBezTo>
                  <a:lnTo>
                    <a:pt x="31610" y="4333674"/>
                  </a:lnTo>
                  <a:cubicBezTo>
                    <a:pt x="26258" y="4305797"/>
                    <a:pt x="22563" y="4277544"/>
                    <a:pt x="18868" y="4249417"/>
                  </a:cubicBezTo>
                  <a:cubicBezTo>
                    <a:pt x="4214" y="4136784"/>
                    <a:pt x="-2158" y="4023275"/>
                    <a:pt x="646" y="3910265"/>
                  </a:cubicBezTo>
                  <a:cubicBezTo>
                    <a:pt x="5997" y="3683872"/>
                    <a:pt x="50596" y="3459605"/>
                    <a:pt x="130234" y="3248337"/>
                  </a:cubicBezTo>
                  <a:cubicBezTo>
                    <a:pt x="207961" y="3039196"/>
                    <a:pt x="278044" y="2827179"/>
                    <a:pt x="335383" y="2611911"/>
                  </a:cubicBezTo>
                  <a:cubicBezTo>
                    <a:pt x="393743" y="2396644"/>
                    <a:pt x="435792" y="2178627"/>
                    <a:pt x="487272" y="1958609"/>
                  </a:cubicBezTo>
                  <a:cubicBezTo>
                    <a:pt x="493259" y="1931107"/>
                    <a:pt x="501287" y="1903730"/>
                    <a:pt x="508550" y="1876227"/>
                  </a:cubicBezTo>
                  <a:cubicBezTo>
                    <a:pt x="516195" y="1848725"/>
                    <a:pt x="522312" y="1820972"/>
                    <a:pt x="531742" y="1793721"/>
                  </a:cubicBezTo>
                  <a:lnTo>
                    <a:pt x="558245" y="1711465"/>
                  </a:lnTo>
                  <a:cubicBezTo>
                    <a:pt x="568439" y="1684337"/>
                    <a:pt x="579652" y="1657459"/>
                    <a:pt x="590100" y="1630332"/>
                  </a:cubicBezTo>
                  <a:cubicBezTo>
                    <a:pt x="635080" y="1523075"/>
                    <a:pt x="690637" y="1417566"/>
                    <a:pt x="758680" y="1322433"/>
                  </a:cubicBezTo>
                  <a:cubicBezTo>
                    <a:pt x="824430" y="1225051"/>
                    <a:pt x="899610" y="1136168"/>
                    <a:pt x="976317" y="1049286"/>
                  </a:cubicBezTo>
                  <a:cubicBezTo>
                    <a:pt x="995049" y="1027035"/>
                    <a:pt x="1015436" y="1006533"/>
                    <a:pt x="1035314" y="985406"/>
                  </a:cubicBezTo>
                  <a:lnTo>
                    <a:pt x="1095329" y="922526"/>
                  </a:lnTo>
                  <a:cubicBezTo>
                    <a:pt x="1114953" y="901149"/>
                    <a:pt x="1136359" y="881397"/>
                    <a:pt x="1157384" y="861271"/>
                  </a:cubicBezTo>
                  <a:lnTo>
                    <a:pt x="1220841" y="801017"/>
                  </a:lnTo>
                  <a:cubicBezTo>
                    <a:pt x="1241610" y="780514"/>
                    <a:pt x="1264418" y="762014"/>
                    <a:pt x="1286462" y="742886"/>
                  </a:cubicBezTo>
                  <a:lnTo>
                    <a:pt x="1353233" y="685632"/>
                  </a:lnTo>
                  <a:lnTo>
                    <a:pt x="1369924" y="671256"/>
                  </a:lnTo>
                  <a:cubicBezTo>
                    <a:pt x="1375658" y="666631"/>
                    <a:pt x="1381520" y="662255"/>
                    <a:pt x="1387380" y="657755"/>
                  </a:cubicBezTo>
                  <a:lnTo>
                    <a:pt x="1422422" y="630877"/>
                  </a:lnTo>
                  <a:lnTo>
                    <a:pt x="1492759" y="577248"/>
                  </a:lnTo>
                  <a:cubicBezTo>
                    <a:pt x="1504355" y="567997"/>
                    <a:pt x="1516714" y="559997"/>
                    <a:pt x="1528820" y="551496"/>
                  </a:cubicBezTo>
                  <a:lnTo>
                    <a:pt x="1565390" y="526370"/>
                  </a:lnTo>
                  <a:lnTo>
                    <a:pt x="1639040" y="476490"/>
                  </a:lnTo>
                  <a:cubicBezTo>
                    <a:pt x="1689754" y="445613"/>
                    <a:pt x="1740723" y="414986"/>
                    <a:pt x="1792075" y="384859"/>
                  </a:cubicBezTo>
                  <a:cubicBezTo>
                    <a:pt x="2000282" y="268724"/>
                    <a:pt x="2224927" y="179467"/>
                    <a:pt x="2455943" y="117836"/>
                  </a:cubicBezTo>
                  <a:cubicBezTo>
                    <a:pt x="2687088" y="55957"/>
                    <a:pt x="2923964" y="21204"/>
                    <a:pt x="3159952" y="7203"/>
                  </a:cubicBezTo>
                  <a:cubicBezTo>
                    <a:pt x="3219076" y="3515"/>
                    <a:pt x="3277945" y="1389"/>
                    <a:pt x="3336813" y="49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7956261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Adaptive Learning Systems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751BFB66-1023-46D6-E48D-3D09503CA52F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609600" y="1600201"/>
          <a:ext cx="109728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E442304-DDBD-4F7B-8017-36BCC863FB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5000" y="640823"/>
            <a:ext cx="3418659" cy="5583148"/>
          </a:xfrm>
        </p:spPr>
        <p:txBody>
          <a:bodyPr anchor="ctr">
            <a:normAutofit/>
          </a:bodyPr>
          <a:lstStyle/>
          <a:p>
            <a:r>
              <a:rPr lang="en-US" sz="4600"/>
              <a:t>Personalized Content Creation</a:t>
            </a:r>
          </a:p>
        </p:txBody>
      </p:sp>
      <p:sp>
        <p:nvSpPr>
          <p:cNvPr id="11" name="sketch line">
            <a:extLst>
              <a:ext uri="{FF2B5EF4-FFF2-40B4-BE49-F238E27FC236}">
                <a16:creationId xmlns:a16="http://schemas.microsoft.com/office/drawing/2014/main" id="{5E107275-3853-46FD-A241-DE4355A426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1627450" y="3462719"/>
            <a:ext cx="5410200" cy="18288"/>
          </a:xfrm>
          <a:custGeom>
            <a:avLst/>
            <a:gdLst>
              <a:gd name="connsiteX0" fmla="*/ 0 w 5410200"/>
              <a:gd name="connsiteY0" fmla="*/ 0 h 18288"/>
              <a:gd name="connsiteX1" fmla="*/ 568071 w 5410200"/>
              <a:gd name="connsiteY1" fmla="*/ 0 h 18288"/>
              <a:gd name="connsiteX2" fmla="*/ 1298448 w 5410200"/>
              <a:gd name="connsiteY2" fmla="*/ 0 h 18288"/>
              <a:gd name="connsiteX3" fmla="*/ 1920621 w 5410200"/>
              <a:gd name="connsiteY3" fmla="*/ 0 h 18288"/>
              <a:gd name="connsiteX4" fmla="*/ 2488692 w 5410200"/>
              <a:gd name="connsiteY4" fmla="*/ 0 h 18288"/>
              <a:gd name="connsiteX5" fmla="*/ 3219069 w 5410200"/>
              <a:gd name="connsiteY5" fmla="*/ 0 h 18288"/>
              <a:gd name="connsiteX6" fmla="*/ 3895344 w 5410200"/>
              <a:gd name="connsiteY6" fmla="*/ 0 h 18288"/>
              <a:gd name="connsiteX7" fmla="*/ 4571619 w 5410200"/>
              <a:gd name="connsiteY7" fmla="*/ 0 h 18288"/>
              <a:gd name="connsiteX8" fmla="*/ 5410200 w 5410200"/>
              <a:gd name="connsiteY8" fmla="*/ 0 h 18288"/>
              <a:gd name="connsiteX9" fmla="*/ 5410200 w 5410200"/>
              <a:gd name="connsiteY9" fmla="*/ 18288 h 18288"/>
              <a:gd name="connsiteX10" fmla="*/ 4842129 w 5410200"/>
              <a:gd name="connsiteY10" fmla="*/ 18288 h 18288"/>
              <a:gd name="connsiteX11" fmla="*/ 4328160 w 5410200"/>
              <a:gd name="connsiteY11" fmla="*/ 18288 h 18288"/>
              <a:gd name="connsiteX12" fmla="*/ 3597783 w 5410200"/>
              <a:gd name="connsiteY12" fmla="*/ 18288 h 18288"/>
              <a:gd name="connsiteX13" fmla="*/ 3029712 w 5410200"/>
              <a:gd name="connsiteY13" fmla="*/ 18288 h 18288"/>
              <a:gd name="connsiteX14" fmla="*/ 2299335 w 5410200"/>
              <a:gd name="connsiteY14" fmla="*/ 18288 h 18288"/>
              <a:gd name="connsiteX15" fmla="*/ 1514856 w 5410200"/>
              <a:gd name="connsiteY15" fmla="*/ 18288 h 18288"/>
              <a:gd name="connsiteX16" fmla="*/ 892683 w 5410200"/>
              <a:gd name="connsiteY16" fmla="*/ 18288 h 18288"/>
              <a:gd name="connsiteX17" fmla="*/ 0 w 5410200"/>
              <a:gd name="connsiteY17" fmla="*/ 18288 h 18288"/>
              <a:gd name="connsiteX18" fmla="*/ 0 w 5410200"/>
              <a:gd name="connsiteY18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5410200" h="18288" fill="none" extrusionOk="0">
                <a:moveTo>
                  <a:pt x="0" y="0"/>
                </a:moveTo>
                <a:cubicBezTo>
                  <a:pt x="163050" y="-18707"/>
                  <a:pt x="319321" y="-16364"/>
                  <a:pt x="568071" y="0"/>
                </a:cubicBezTo>
                <a:cubicBezTo>
                  <a:pt x="816821" y="16364"/>
                  <a:pt x="1013224" y="-7268"/>
                  <a:pt x="1298448" y="0"/>
                </a:cubicBezTo>
                <a:cubicBezTo>
                  <a:pt x="1583672" y="7268"/>
                  <a:pt x="1631711" y="-3367"/>
                  <a:pt x="1920621" y="0"/>
                </a:cubicBezTo>
                <a:cubicBezTo>
                  <a:pt x="2209531" y="3367"/>
                  <a:pt x="2364420" y="-19184"/>
                  <a:pt x="2488692" y="0"/>
                </a:cubicBezTo>
                <a:cubicBezTo>
                  <a:pt x="2612964" y="19184"/>
                  <a:pt x="3023298" y="-34627"/>
                  <a:pt x="3219069" y="0"/>
                </a:cubicBezTo>
                <a:cubicBezTo>
                  <a:pt x="3414840" y="34627"/>
                  <a:pt x="3656810" y="24043"/>
                  <a:pt x="3895344" y="0"/>
                </a:cubicBezTo>
                <a:cubicBezTo>
                  <a:pt x="4133879" y="-24043"/>
                  <a:pt x="4393984" y="-19577"/>
                  <a:pt x="4571619" y="0"/>
                </a:cubicBezTo>
                <a:cubicBezTo>
                  <a:pt x="4749255" y="19577"/>
                  <a:pt x="5179928" y="-6281"/>
                  <a:pt x="5410200" y="0"/>
                </a:cubicBezTo>
                <a:cubicBezTo>
                  <a:pt x="5410730" y="6954"/>
                  <a:pt x="5410934" y="12839"/>
                  <a:pt x="5410200" y="18288"/>
                </a:cubicBezTo>
                <a:cubicBezTo>
                  <a:pt x="5139060" y="6751"/>
                  <a:pt x="5121593" y="31035"/>
                  <a:pt x="4842129" y="18288"/>
                </a:cubicBezTo>
                <a:cubicBezTo>
                  <a:pt x="4562665" y="5541"/>
                  <a:pt x="4448273" y="9487"/>
                  <a:pt x="4328160" y="18288"/>
                </a:cubicBezTo>
                <a:cubicBezTo>
                  <a:pt x="4208047" y="27089"/>
                  <a:pt x="3760936" y="22567"/>
                  <a:pt x="3597783" y="18288"/>
                </a:cubicBezTo>
                <a:cubicBezTo>
                  <a:pt x="3434630" y="14009"/>
                  <a:pt x="3299718" y="33213"/>
                  <a:pt x="3029712" y="18288"/>
                </a:cubicBezTo>
                <a:cubicBezTo>
                  <a:pt x="2759706" y="3363"/>
                  <a:pt x="2640159" y="27394"/>
                  <a:pt x="2299335" y="18288"/>
                </a:cubicBezTo>
                <a:cubicBezTo>
                  <a:pt x="1958511" y="9182"/>
                  <a:pt x="1801186" y="28985"/>
                  <a:pt x="1514856" y="18288"/>
                </a:cubicBezTo>
                <a:cubicBezTo>
                  <a:pt x="1228526" y="7591"/>
                  <a:pt x="1063509" y="-5305"/>
                  <a:pt x="892683" y="18288"/>
                </a:cubicBezTo>
                <a:cubicBezTo>
                  <a:pt x="721857" y="41881"/>
                  <a:pt x="186945" y="-20897"/>
                  <a:pt x="0" y="18288"/>
                </a:cubicBezTo>
                <a:cubicBezTo>
                  <a:pt x="-570" y="9279"/>
                  <a:pt x="132" y="5100"/>
                  <a:pt x="0" y="0"/>
                </a:cubicBezTo>
                <a:close/>
              </a:path>
              <a:path w="5410200" h="18288" stroke="0" extrusionOk="0">
                <a:moveTo>
                  <a:pt x="0" y="0"/>
                </a:moveTo>
                <a:cubicBezTo>
                  <a:pt x="285096" y="-4925"/>
                  <a:pt x="376456" y="22268"/>
                  <a:pt x="622173" y="0"/>
                </a:cubicBezTo>
                <a:cubicBezTo>
                  <a:pt x="867890" y="-22268"/>
                  <a:pt x="1031392" y="7228"/>
                  <a:pt x="1136142" y="0"/>
                </a:cubicBezTo>
                <a:cubicBezTo>
                  <a:pt x="1240892" y="-7228"/>
                  <a:pt x="1561853" y="9877"/>
                  <a:pt x="1920621" y="0"/>
                </a:cubicBezTo>
                <a:cubicBezTo>
                  <a:pt x="2279389" y="-9877"/>
                  <a:pt x="2367255" y="19546"/>
                  <a:pt x="2542794" y="0"/>
                </a:cubicBezTo>
                <a:cubicBezTo>
                  <a:pt x="2718333" y="-19546"/>
                  <a:pt x="2866732" y="-22226"/>
                  <a:pt x="3164967" y="0"/>
                </a:cubicBezTo>
                <a:cubicBezTo>
                  <a:pt x="3463202" y="22226"/>
                  <a:pt x="3568055" y="-2765"/>
                  <a:pt x="3949446" y="0"/>
                </a:cubicBezTo>
                <a:cubicBezTo>
                  <a:pt x="4330837" y="2765"/>
                  <a:pt x="4287895" y="10557"/>
                  <a:pt x="4517517" y="0"/>
                </a:cubicBezTo>
                <a:cubicBezTo>
                  <a:pt x="4747139" y="-10557"/>
                  <a:pt x="5149588" y="8716"/>
                  <a:pt x="5410200" y="0"/>
                </a:cubicBezTo>
                <a:cubicBezTo>
                  <a:pt x="5409517" y="5414"/>
                  <a:pt x="5409480" y="12510"/>
                  <a:pt x="5410200" y="18288"/>
                </a:cubicBezTo>
                <a:cubicBezTo>
                  <a:pt x="5163327" y="41494"/>
                  <a:pt x="5008749" y="10693"/>
                  <a:pt x="4842129" y="18288"/>
                </a:cubicBezTo>
                <a:cubicBezTo>
                  <a:pt x="4675509" y="25883"/>
                  <a:pt x="4433401" y="-615"/>
                  <a:pt x="4165854" y="18288"/>
                </a:cubicBezTo>
                <a:cubicBezTo>
                  <a:pt x="3898308" y="37191"/>
                  <a:pt x="3809032" y="-8710"/>
                  <a:pt x="3543681" y="18288"/>
                </a:cubicBezTo>
                <a:cubicBezTo>
                  <a:pt x="3278330" y="45286"/>
                  <a:pt x="3073876" y="-15917"/>
                  <a:pt x="2759202" y="18288"/>
                </a:cubicBezTo>
                <a:cubicBezTo>
                  <a:pt x="2444528" y="52493"/>
                  <a:pt x="2204144" y="3372"/>
                  <a:pt x="1974723" y="18288"/>
                </a:cubicBezTo>
                <a:cubicBezTo>
                  <a:pt x="1745302" y="33204"/>
                  <a:pt x="1602335" y="31490"/>
                  <a:pt x="1406652" y="18288"/>
                </a:cubicBezTo>
                <a:cubicBezTo>
                  <a:pt x="1210969" y="5086"/>
                  <a:pt x="923948" y="3161"/>
                  <a:pt x="730377" y="18288"/>
                </a:cubicBezTo>
                <a:cubicBezTo>
                  <a:pt x="536806" y="33415"/>
                  <a:pt x="336496" y="-141"/>
                  <a:pt x="0" y="18288"/>
                </a:cubicBezTo>
                <a:cubicBezTo>
                  <a:pt x="-306" y="11061"/>
                  <a:pt x="-655" y="7751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E4C9FC65-FD61-09AF-6CC7-F065F1C43E8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48220860"/>
              </p:ext>
            </p:extLst>
          </p:nvPr>
        </p:nvGraphicFramePr>
        <p:xfrm>
          <a:off x="4648018" y="640822"/>
          <a:ext cx="6900512" cy="553614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7517A47C-B2E5-4B79-8061-D74B1311A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1" name="Freeform: Shape 10">
            <a:extLst>
              <a:ext uri="{FF2B5EF4-FFF2-40B4-BE49-F238E27FC236}">
                <a16:creationId xmlns:a16="http://schemas.microsoft.com/office/drawing/2014/main" id="{C505E780-2083-4CB5-A42A-5E0E2908EC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4818889" cy="6858000"/>
          </a:xfrm>
          <a:custGeom>
            <a:avLst/>
            <a:gdLst>
              <a:gd name="connsiteX0" fmla="*/ 0 w 4818889"/>
              <a:gd name="connsiteY0" fmla="*/ 0 h 6858000"/>
              <a:gd name="connsiteX1" fmla="*/ 3605911 w 4818889"/>
              <a:gd name="connsiteY1" fmla="*/ 0 h 6858000"/>
              <a:gd name="connsiteX2" fmla="*/ 3668894 w 4818889"/>
              <a:gd name="connsiteY2" fmla="*/ 69271 h 6858000"/>
              <a:gd name="connsiteX3" fmla="*/ 4818889 w 4818889"/>
              <a:gd name="connsiteY3" fmla="*/ 3429000 h 6858000"/>
              <a:gd name="connsiteX4" fmla="*/ 3668894 w 4818889"/>
              <a:gd name="connsiteY4" fmla="*/ 6788730 h 6858000"/>
              <a:gd name="connsiteX5" fmla="*/ 3605911 w 4818889"/>
              <a:gd name="connsiteY5" fmla="*/ 6858000 h 6858000"/>
              <a:gd name="connsiteX6" fmla="*/ 0 w 4818889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818889" h="6858000">
                <a:moveTo>
                  <a:pt x="0" y="0"/>
                </a:moveTo>
                <a:lnTo>
                  <a:pt x="3605911" y="0"/>
                </a:lnTo>
                <a:lnTo>
                  <a:pt x="3668894" y="69271"/>
                </a:lnTo>
                <a:cubicBezTo>
                  <a:pt x="4379420" y="929100"/>
                  <a:pt x="4818889" y="2116944"/>
                  <a:pt x="4818889" y="3429000"/>
                </a:cubicBezTo>
                <a:cubicBezTo>
                  <a:pt x="4818889" y="4741056"/>
                  <a:pt x="4379420" y="5928900"/>
                  <a:pt x="3668894" y="6788730"/>
                </a:cubicBezTo>
                <a:lnTo>
                  <a:pt x="3605911" y="6858000"/>
                </a:lnTo>
                <a:lnTo>
                  <a:pt x="0" y="6858000"/>
                </a:lnTo>
                <a:close/>
              </a:path>
            </a:pathLst>
          </a:custGeom>
          <a:ln w="9525">
            <a:solidFill>
              <a:srgbClr val="EFEFEF"/>
            </a:solidFill>
          </a:ln>
          <a:effectLst>
            <a:outerShdw blurRad="88900" dist="38100" algn="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3" name="Freeform: Shape 12">
            <a:extLst>
              <a:ext uri="{FF2B5EF4-FFF2-40B4-BE49-F238E27FC236}">
                <a16:creationId xmlns:a16="http://schemas.microsoft.com/office/drawing/2014/main" id="{D2C0AE1C-0118-41AE-8A10-7CDCBF10E9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811477" cy="6858000"/>
          </a:xfrm>
          <a:custGeom>
            <a:avLst/>
            <a:gdLst>
              <a:gd name="connsiteX0" fmla="*/ 0 w 4811477"/>
              <a:gd name="connsiteY0" fmla="*/ 0 h 6858000"/>
              <a:gd name="connsiteX1" fmla="*/ 3598499 w 4811477"/>
              <a:gd name="connsiteY1" fmla="*/ 0 h 6858000"/>
              <a:gd name="connsiteX2" fmla="*/ 3661482 w 4811477"/>
              <a:gd name="connsiteY2" fmla="*/ 69271 h 6858000"/>
              <a:gd name="connsiteX3" fmla="*/ 4811477 w 4811477"/>
              <a:gd name="connsiteY3" fmla="*/ 3429000 h 6858000"/>
              <a:gd name="connsiteX4" fmla="*/ 3661482 w 4811477"/>
              <a:gd name="connsiteY4" fmla="*/ 6788730 h 6858000"/>
              <a:gd name="connsiteX5" fmla="*/ 3598499 w 4811477"/>
              <a:gd name="connsiteY5" fmla="*/ 6858000 h 6858000"/>
              <a:gd name="connsiteX6" fmla="*/ 0 w 4811477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811477" h="6858000">
                <a:moveTo>
                  <a:pt x="0" y="0"/>
                </a:moveTo>
                <a:lnTo>
                  <a:pt x="3598499" y="0"/>
                </a:lnTo>
                <a:lnTo>
                  <a:pt x="3661482" y="69271"/>
                </a:lnTo>
                <a:cubicBezTo>
                  <a:pt x="4372008" y="929100"/>
                  <a:pt x="4811477" y="2116944"/>
                  <a:pt x="4811477" y="3429000"/>
                </a:cubicBezTo>
                <a:cubicBezTo>
                  <a:pt x="4811477" y="4741056"/>
                  <a:pt x="4372008" y="5928900"/>
                  <a:pt x="3661482" y="6788730"/>
                </a:cubicBezTo>
                <a:lnTo>
                  <a:pt x="3598499" y="6858000"/>
                </a:lnTo>
                <a:lnTo>
                  <a:pt x="0" y="6858000"/>
                </a:lnTo>
                <a:close/>
              </a:path>
            </a:pathLst>
          </a:cu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1792" y="1161288"/>
            <a:ext cx="3602736" cy="4526280"/>
          </a:xfrm>
        </p:spPr>
        <p:txBody>
          <a:bodyPr>
            <a:normAutofit/>
          </a:bodyPr>
          <a:lstStyle/>
          <a:p>
            <a:r>
              <a:rPr lang="en-US" sz="4000"/>
              <a:t>Automated Grading Tools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63EEC44-1BA3-44ED-81FC-A644B04B2A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3081528"/>
            <a:ext cx="128016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7EFA90F4-0320-E7C4-7AAF-0A77C093A30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01157471"/>
              </p:ext>
            </p:extLst>
          </p:nvPr>
        </p:nvGraphicFramePr>
        <p:xfrm>
          <a:off x="5303520" y="676656"/>
          <a:ext cx="6364224" cy="55138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AI in Plagiarism Detection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60655A06-813A-4635-F030-451212FA8C1B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609600" y="1600201"/>
          <a:ext cx="109728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AI for Teachers’ Support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775E532D-C3F7-692A-0E35-541A96999AD6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609600" y="1600201"/>
          <a:ext cx="109728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7517A47C-B2E5-4B79-8061-D74B1311A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1" name="Freeform: Shape 10">
            <a:extLst>
              <a:ext uri="{FF2B5EF4-FFF2-40B4-BE49-F238E27FC236}">
                <a16:creationId xmlns:a16="http://schemas.microsoft.com/office/drawing/2014/main" id="{C505E780-2083-4CB5-A42A-5E0E2908EC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4818889" cy="6858000"/>
          </a:xfrm>
          <a:custGeom>
            <a:avLst/>
            <a:gdLst>
              <a:gd name="connsiteX0" fmla="*/ 0 w 4818889"/>
              <a:gd name="connsiteY0" fmla="*/ 0 h 6858000"/>
              <a:gd name="connsiteX1" fmla="*/ 3605911 w 4818889"/>
              <a:gd name="connsiteY1" fmla="*/ 0 h 6858000"/>
              <a:gd name="connsiteX2" fmla="*/ 3668894 w 4818889"/>
              <a:gd name="connsiteY2" fmla="*/ 69271 h 6858000"/>
              <a:gd name="connsiteX3" fmla="*/ 4818889 w 4818889"/>
              <a:gd name="connsiteY3" fmla="*/ 3429000 h 6858000"/>
              <a:gd name="connsiteX4" fmla="*/ 3668894 w 4818889"/>
              <a:gd name="connsiteY4" fmla="*/ 6788730 h 6858000"/>
              <a:gd name="connsiteX5" fmla="*/ 3605911 w 4818889"/>
              <a:gd name="connsiteY5" fmla="*/ 6858000 h 6858000"/>
              <a:gd name="connsiteX6" fmla="*/ 0 w 4818889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818889" h="6858000">
                <a:moveTo>
                  <a:pt x="0" y="0"/>
                </a:moveTo>
                <a:lnTo>
                  <a:pt x="3605911" y="0"/>
                </a:lnTo>
                <a:lnTo>
                  <a:pt x="3668894" y="69271"/>
                </a:lnTo>
                <a:cubicBezTo>
                  <a:pt x="4379420" y="929100"/>
                  <a:pt x="4818889" y="2116944"/>
                  <a:pt x="4818889" y="3429000"/>
                </a:cubicBezTo>
                <a:cubicBezTo>
                  <a:pt x="4818889" y="4741056"/>
                  <a:pt x="4379420" y="5928900"/>
                  <a:pt x="3668894" y="6788730"/>
                </a:cubicBezTo>
                <a:lnTo>
                  <a:pt x="3605911" y="6858000"/>
                </a:lnTo>
                <a:lnTo>
                  <a:pt x="0" y="6858000"/>
                </a:lnTo>
                <a:close/>
              </a:path>
            </a:pathLst>
          </a:custGeom>
          <a:ln w="9525">
            <a:solidFill>
              <a:srgbClr val="EFEFEF"/>
            </a:solidFill>
          </a:ln>
          <a:effectLst>
            <a:outerShdw blurRad="88900" dist="38100" algn="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3" name="Freeform: Shape 12">
            <a:extLst>
              <a:ext uri="{FF2B5EF4-FFF2-40B4-BE49-F238E27FC236}">
                <a16:creationId xmlns:a16="http://schemas.microsoft.com/office/drawing/2014/main" id="{D2C0AE1C-0118-41AE-8A10-7CDCBF10E9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811477" cy="6858000"/>
          </a:xfrm>
          <a:custGeom>
            <a:avLst/>
            <a:gdLst>
              <a:gd name="connsiteX0" fmla="*/ 0 w 4811477"/>
              <a:gd name="connsiteY0" fmla="*/ 0 h 6858000"/>
              <a:gd name="connsiteX1" fmla="*/ 3598499 w 4811477"/>
              <a:gd name="connsiteY1" fmla="*/ 0 h 6858000"/>
              <a:gd name="connsiteX2" fmla="*/ 3661482 w 4811477"/>
              <a:gd name="connsiteY2" fmla="*/ 69271 h 6858000"/>
              <a:gd name="connsiteX3" fmla="*/ 4811477 w 4811477"/>
              <a:gd name="connsiteY3" fmla="*/ 3429000 h 6858000"/>
              <a:gd name="connsiteX4" fmla="*/ 3661482 w 4811477"/>
              <a:gd name="connsiteY4" fmla="*/ 6788730 h 6858000"/>
              <a:gd name="connsiteX5" fmla="*/ 3598499 w 4811477"/>
              <a:gd name="connsiteY5" fmla="*/ 6858000 h 6858000"/>
              <a:gd name="connsiteX6" fmla="*/ 0 w 4811477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811477" h="6858000">
                <a:moveTo>
                  <a:pt x="0" y="0"/>
                </a:moveTo>
                <a:lnTo>
                  <a:pt x="3598499" y="0"/>
                </a:lnTo>
                <a:lnTo>
                  <a:pt x="3661482" y="69271"/>
                </a:lnTo>
                <a:cubicBezTo>
                  <a:pt x="4372008" y="929100"/>
                  <a:pt x="4811477" y="2116944"/>
                  <a:pt x="4811477" y="3429000"/>
                </a:cubicBezTo>
                <a:cubicBezTo>
                  <a:pt x="4811477" y="4741056"/>
                  <a:pt x="4372008" y="5928900"/>
                  <a:pt x="3661482" y="6788730"/>
                </a:cubicBezTo>
                <a:lnTo>
                  <a:pt x="3598499" y="6858000"/>
                </a:lnTo>
                <a:lnTo>
                  <a:pt x="0" y="6858000"/>
                </a:lnTo>
                <a:close/>
              </a:path>
            </a:pathLst>
          </a:cu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1792" y="1161288"/>
            <a:ext cx="3602736" cy="4526280"/>
          </a:xfrm>
        </p:spPr>
        <p:txBody>
          <a:bodyPr>
            <a:normAutofit/>
          </a:bodyPr>
          <a:lstStyle/>
          <a:p>
            <a:r>
              <a:rPr lang="en-US" sz="4000"/>
              <a:t>AI in Exam Preparation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63EEC44-1BA3-44ED-81FC-A644B04B2A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3081528"/>
            <a:ext cx="128016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DB4DA19C-939D-CD50-C27E-C84C7E79D54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09762821"/>
              </p:ext>
            </p:extLst>
          </p:nvPr>
        </p:nvGraphicFramePr>
        <p:xfrm>
          <a:off x="5303520" y="676656"/>
          <a:ext cx="6364224" cy="55138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Virtual Classrooms with AI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D8B4F730-8F17-1C04-4369-A87306030064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609600" y="1600201"/>
          <a:ext cx="109728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855</Words>
  <Application>Microsoft Office PowerPoint</Application>
  <PresentationFormat>Widescreen</PresentationFormat>
  <Paragraphs>99</Paragraphs>
  <Slides>21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4" baseType="lpstr">
      <vt:lpstr>Arial</vt:lpstr>
      <vt:lpstr>Calibri</vt:lpstr>
      <vt:lpstr>Office Theme</vt:lpstr>
      <vt:lpstr>AI in Education: Transforming Learning and Teaching</vt:lpstr>
      <vt:lpstr>AI Tutors – Definition</vt:lpstr>
      <vt:lpstr>Adaptive Learning Systems</vt:lpstr>
      <vt:lpstr>Personalized Content Creation</vt:lpstr>
      <vt:lpstr>Automated Grading Tools</vt:lpstr>
      <vt:lpstr>AI in Plagiarism Detection</vt:lpstr>
      <vt:lpstr>AI for Teachers’ Support</vt:lpstr>
      <vt:lpstr>AI in Exam Preparation</vt:lpstr>
      <vt:lpstr>Virtual Classrooms with AI</vt:lpstr>
      <vt:lpstr>Chatbots for Student Queries</vt:lpstr>
      <vt:lpstr>AI for Language Learning</vt:lpstr>
      <vt:lpstr>Benefits for Students</vt:lpstr>
      <vt:lpstr>Benefits for Teachers</vt:lpstr>
      <vt:lpstr>Challenges in Education AI</vt:lpstr>
      <vt:lpstr>Privacy Concerns</vt:lpstr>
      <vt:lpstr>Bias in AI Grading</vt:lpstr>
      <vt:lpstr>Case Study – Duolingo</vt:lpstr>
      <vt:lpstr>Case Study – Coursera Recommendations</vt:lpstr>
      <vt:lpstr>Future AI Schools</vt:lpstr>
      <vt:lpstr>Role of Human Teachers with AI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AI in Education: Transforming Learning and Teaching</dc:title>
  <dc:subject/>
  <dc:creator/>
  <cp:keywords/>
  <dc:description>generated using python-pptx</dc:description>
  <cp:lastModifiedBy>Ahmed Yousry</cp:lastModifiedBy>
  <cp:revision>2</cp:revision>
  <dcterms:created xsi:type="dcterms:W3CDTF">2013-01-27T09:14:16Z</dcterms:created>
  <dcterms:modified xsi:type="dcterms:W3CDTF">2025-10-23T19:27:51Z</dcterms:modified>
  <cp:category/>
</cp:coreProperties>
</file>